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2" r:id="rId2"/>
    <p:sldId id="263" r:id="rId3"/>
    <p:sldId id="264" r:id="rId4"/>
    <p:sldId id="265" r:id="rId5"/>
    <p:sldId id="266" r:id="rId6"/>
    <p:sldId id="267" r:id="rId7"/>
    <p:sldId id="268" r:id="rId8"/>
    <p:sldId id="269" r:id="rId9"/>
    <p:sldId id="270" r:id="rId10"/>
    <p:sldId id="271" r:id="rId11"/>
    <p:sldId id="272" r:id="rId12"/>
    <p:sldId id="273" r:id="rId13"/>
    <p:sldId id="274" r:id="rId14"/>
    <p:sldId id="275" r:id="rId15"/>
    <p:sldId id="276" r:id="rId16"/>
    <p:sldId id="277" r:id="rId17"/>
    <p:sldId id="376" r:id="rId18"/>
    <p:sldId id="278" r:id="rId19"/>
    <p:sldId id="279" r:id="rId20"/>
    <p:sldId id="280" r:id="rId21"/>
    <p:sldId id="281" r:id="rId22"/>
    <p:sldId id="282" r:id="rId23"/>
    <p:sldId id="283" r:id="rId24"/>
    <p:sldId id="284"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572F"/>
    <a:srgbClr val="54381C"/>
    <a:srgbClr val="7B5229"/>
    <a:srgbClr val="996633"/>
    <a:srgbClr val="FF7453"/>
    <a:srgbClr val="FF33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3" d="100"/>
          <a:sy n="73" d="100"/>
        </p:scale>
        <p:origin x="-408" y="-102"/>
      </p:cViewPr>
      <p:guideLst>
        <p:guide orient="horz" pos="216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C25F566-6FE0-49CB-90FA-A9D931A59A80}" type="datetimeFigureOut">
              <a:rPr lang="en-US" smtClean="0"/>
              <a:pPr/>
              <a:t>10/7/2018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21D0B7-4843-4576-8EDC-972F46F41986}" type="slidenum">
              <a:rPr lang="en-US" smtClean="0"/>
              <a:pPr/>
              <a:t>‹#›</a:t>
            </a:fld>
            <a:endParaRPr lang="en-US"/>
          </a:p>
        </p:txBody>
      </p:sp>
    </p:spTree>
    <p:extLst>
      <p:ext uri="{BB962C8B-B14F-4D97-AF65-F5344CB8AC3E}">
        <p14:creationId xmlns:p14="http://schemas.microsoft.com/office/powerpoint/2010/main" xmlns="" val="26764154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25F566-6FE0-49CB-90FA-A9D931A59A80}" type="datetimeFigureOut">
              <a:rPr lang="en-US" smtClean="0"/>
              <a:pPr/>
              <a:t>10/7/2018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21D0B7-4843-4576-8EDC-972F46F41986}" type="slidenum">
              <a:rPr lang="en-US" smtClean="0"/>
              <a:pPr/>
              <a:t>‹#›</a:t>
            </a:fld>
            <a:endParaRPr lang="en-US"/>
          </a:p>
        </p:txBody>
      </p:sp>
    </p:spTree>
    <p:extLst>
      <p:ext uri="{BB962C8B-B14F-4D97-AF65-F5344CB8AC3E}">
        <p14:creationId xmlns:p14="http://schemas.microsoft.com/office/powerpoint/2010/main" xmlns="" val="40816782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25F566-6FE0-49CB-90FA-A9D931A59A80}" type="datetimeFigureOut">
              <a:rPr lang="en-US" smtClean="0"/>
              <a:pPr/>
              <a:t>10/7/2018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21D0B7-4843-4576-8EDC-972F46F41986}" type="slidenum">
              <a:rPr lang="en-US" smtClean="0"/>
              <a:pPr/>
              <a:t>‹#›</a:t>
            </a:fld>
            <a:endParaRPr lang="en-US"/>
          </a:p>
        </p:txBody>
      </p:sp>
    </p:spTree>
    <p:extLst>
      <p:ext uri="{BB962C8B-B14F-4D97-AF65-F5344CB8AC3E}">
        <p14:creationId xmlns:p14="http://schemas.microsoft.com/office/powerpoint/2010/main" xmlns="" val="20091049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74320" y="198872"/>
            <a:ext cx="8595360" cy="1325563"/>
          </a:xfrm>
        </p:spPr>
        <p:txBody>
          <a:bodyPr/>
          <a:lstStyle>
            <a:lvl1pPr>
              <a:defRPr>
                <a:latin typeface="Georgia" panose="02040502050405020303" pitchFamily="18" charset="0"/>
              </a:defRPr>
            </a:lvl1pPr>
          </a:lstStyle>
          <a:p>
            <a:r>
              <a:rPr lang="en-US" dirty="0"/>
              <a:t>Click to edit Master title style</a:t>
            </a:r>
          </a:p>
        </p:txBody>
      </p:sp>
      <p:sp>
        <p:nvSpPr>
          <p:cNvPr id="3" name="Content Placeholder 2"/>
          <p:cNvSpPr>
            <a:spLocks noGrp="1"/>
          </p:cNvSpPr>
          <p:nvPr>
            <p:ph idx="1"/>
          </p:nvPr>
        </p:nvSpPr>
        <p:spPr>
          <a:xfrm>
            <a:off x="274320" y="1825625"/>
            <a:ext cx="8595360" cy="4924310"/>
          </a:xfrm>
        </p:spPr>
        <p:txBody>
          <a:bodyPr/>
          <a:lstStyle>
            <a:lvl1pPr>
              <a:defRPr>
                <a:latin typeface="Georgia" panose="02040502050405020303" pitchFamily="18" charset="0"/>
              </a:defRPr>
            </a:lvl1pPr>
            <a:lvl2pPr>
              <a:defRPr>
                <a:latin typeface="Georgia" panose="02040502050405020303" pitchFamily="18" charset="0"/>
              </a:defRPr>
            </a:lvl2pPr>
            <a:lvl3pPr>
              <a:defRPr>
                <a:latin typeface="Georgia" panose="02040502050405020303" pitchFamily="18" charset="0"/>
              </a:defRPr>
            </a:lvl3pPr>
            <a:lvl4pPr>
              <a:defRPr>
                <a:latin typeface="Georgia" panose="02040502050405020303" pitchFamily="18" charset="0"/>
              </a:defRPr>
            </a:lvl4pPr>
            <a:lvl5pPr>
              <a:defRPr>
                <a:latin typeface="Georgia" panose="02040502050405020303"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xmlns="" val="1821565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C25F566-6FE0-49CB-90FA-A9D931A59A80}" type="datetimeFigureOut">
              <a:rPr lang="en-US" smtClean="0"/>
              <a:pPr/>
              <a:t>10/7/2018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21D0B7-4843-4576-8EDC-972F46F41986}" type="slidenum">
              <a:rPr lang="en-US" smtClean="0"/>
              <a:pPr/>
              <a:t>‹#›</a:t>
            </a:fld>
            <a:endParaRPr lang="en-US"/>
          </a:p>
        </p:txBody>
      </p:sp>
    </p:spTree>
    <p:extLst>
      <p:ext uri="{BB962C8B-B14F-4D97-AF65-F5344CB8AC3E}">
        <p14:creationId xmlns:p14="http://schemas.microsoft.com/office/powerpoint/2010/main" xmlns="" val="23934167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C25F566-6FE0-49CB-90FA-A9D931A59A80}" type="datetimeFigureOut">
              <a:rPr lang="en-US" smtClean="0"/>
              <a:pPr/>
              <a:t>10/7/2018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21D0B7-4843-4576-8EDC-972F46F41986}" type="slidenum">
              <a:rPr lang="en-US" smtClean="0"/>
              <a:pPr/>
              <a:t>‹#›</a:t>
            </a:fld>
            <a:endParaRPr lang="en-US"/>
          </a:p>
        </p:txBody>
      </p:sp>
    </p:spTree>
    <p:extLst>
      <p:ext uri="{BB962C8B-B14F-4D97-AF65-F5344CB8AC3E}">
        <p14:creationId xmlns:p14="http://schemas.microsoft.com/office/powerpoint/2010/main" xmlns="" val="5033826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C25F566-6FE0-49CB-90FA-A9D931A59A80}" type="datetimeFigureOut">
              <a:rPr lang="en-US" smtClean="0"/>
              <a:pPr/>
              <a:t>10/7/2018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21D0B7-4843-4576-8EDC-972F46F41986}" type="slidenum">
              <a:rPr lang="en-US" smtClean="0"/>
              <a:pPr/>
              <a:t>‹#›</a:t>
            </a:fld>
            <a:endParaRPr lang="en-US"/>
          </a:p>
        </p:txBody>
      </p:sp>
    </p:spTree>
    <p:extLst>
      <p:ext uri="{BB962C8B-B14F-4D97-AF65-F5344CB8AC3E}">
        <p14:creationId xmlns:p14="http://schemas.microsoft.com/office/powerpoint/2010/main" xmlns="" val="2763876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C25F566-6FE0-49CB-90FA-A9D931A59A80}" type="datetimeFigureOut">
              <a:rPr lang="en-US" smtClean="0"/>
              <a:pPr/>
              <a:t>10/7/2018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21D0B7-4843-4576-8EDC-972F46F41986}" type="slidenum">
              <a:rPr lang="en-US" smtClean="0"/>
              <a:pPr/>
              <a:t>‹#›</a:t>
            </a:fld>
            <a:endParaRPr lang="en-US"/>
          </a:p>
        </p:txBody>
      </p:sp>
    </p:spTree>
    <p:extLst>
      <p:ext uri="{BB962C8B-B14F-4D97-AF65-F5344CB8AC3E}">
        <p14:creationId xmlns:p14="http://schemas.microsoft.com/office/powerpoint/2010/main" xmlns="" val="2405119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25F566-6FE0-49CB-90FA-A9D931A59A80}" type="datetimeFigureOut">
              <a:rPr lang="en-US" smtClean="0"/>
              <a:pPr/>
              <a:t>10/7/2018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21D0B7-4843-4576-8EDC-972F46F41986}" type="slidenum">
              <a:rPr lang="en-US" smtClean="0"/>
              <a:pPr/>
              <a:t>‹#›</a:t>
            </a:fld>
            <a:endParaRPr lang="en-US"/>
          </a:p>
        </p:txBody>
      </p:sp>
    </p:spTree>
    <p:extLst>
      <p:ext uri="{BB962C8B-B14F-4D97-AF65-F5344CB8AC3E}">
        <p14:creationId xmlns:p14="http://schemas.microsoft.com/office/powerpoint/2010/main" xmlns="" val="13054915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C25F566-6FE0-49CB-90FA-A9D931A59A80}" type="datetimeFigureOut">
              <a:rPr lang="en-US" smtClean="0"/>
              <a:pPr/>
              <a:t>10/7/2018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21D0B7-4843-4576-8EDC-972F46F41986}" type="slidenum">
              <a:rPr lang="en-US" smtClean="0"/>
              <a:pPr/>
              <a:t>‹#›</a:t>
            </a:fld>
            <a:endParaRPr lang="en-US"/>
          </a:p>
        </p:txBody>
      </p:sp>
    </p:spTree>
    <p:extLst>
      <p:ext uri="{BB962C8B-B14F-4D97-AF65-F5344CB8AC3E}">
        <p14:creationId xmlns:p14="http://schemas.microsoft.com/office/powerpoint/2010/main" xmlns="" val="16480704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C25F566-6FE0-49CB-90FA-A9D931A59A80}" type="datetimeFigureOut">
              <a:rPr lang="en-US" smtClean="0"/>
              <a:pPr/>
              <a:t>10/7/2018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21D0B7-4843-4576-8EDC-972F46F41986}" type="slidenum">
              <a:rPr lang="en-US" smtClean="0"/>
              <a:pPr/>
              <a:t>‹#›</a:t>
            </a:fld>
            <a:endParaRPr lang="en-US"/>
          </a:p>
        </p:txBody>
      </p:sp>
    </p:spTree>
    <p:extLst>
      <p:ext uri="{BB962C8B-B14F-4D97-AF65-F5344CB8AC3E}">
        <p14:creationId xmlns:p14="http://schemas.microsoft.com/office/powerpoint/2010/main" xmlns="" val="23290434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000">
              <a:srgbClr val="FF7453">
                <a:alpha val="73000"/>
                <a:lumMod val="88000"/>
                <a:lumOff val="12000"/>
              </a:srgbClr>
            </a:gs>
            <a:gs pos="51000">
              <a:srgbClr val="FFC000"/>
            </a:gs>
            <a:gs pos="100000">
              <a:srgbClr val="FF572F"/>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25F566-6FE0-49CB-90FA-A9D931A59A80}" type="datetimeFigureOut">
              <a:rPr lang="en-US" smtClean="0"/>
              <a:pPr/>
              <a:t>10/7/2018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21D0B7-4843-4576-8EDC-972F46F41986}" type="slidenum">
              <a:rPr lang="en-US" smtClean="0"/>
              <a:pPr/>
              <a:t>‹#›</a:t>
            </a:fld>
            <a:endParaRPr lang="en-US"/>
          </a:p>
        </p:txBody>
      </p:sp>
    </p:spTree>
    <p:extLst>
      <p:ext uri="{BB962C8B-B14F-4D97-AF65-F5344CB8AC3E}">
        <p14:creationId xmlns:p14="http://schemas.microsoft.com/office/powerpoint/2010/main" xmlns="" val="6014149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064A5E-52E2-40C7-AF28-003C3F59BC9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A3C84BD5-C8B5-429C-9221-A337A3CF2E7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xmlns="" id="{87A88B9C-1E9B-40A4-AD37-977094ACDDAA}"/>
              </a:ext>
            </a:extLst>
          </p:cNvPr>
          <p:cNvPicPr>
            <a:picLocks noChangeAspect="1"/>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23579050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1A32C2-C859-41F0-9AC9-D9D1583ADD61}"/>
              </a:ext>
            </a:extLst>
          </p:cNvPr>
          <p:cNvSpPr>
            <a:spLocks noGrp="1"/>
          </p:cNvSpPr>
          <p:nvPr>
            <p:ph type="title"/>
          </p:nvPr>
        </p:nvSpPr>
        <p:spPr>
          <a:xfrm>
            <a:off x="274320" y="198872"/>
            <a:ext cx="8595360" cy="6571044"/>
          </a:xfrm>
        </p:spPr>
        <p:txBody>
          <a:bodyPr>
            <a:normAutofit/>
          </a:bodyPr>
          <a:lstStyle/>
          <a:p>
            <a:pPr algn="ctr"/>
            <a:r>
              <a:rPr lang="en-US" sz="5400" u="sng" dirty="0"/>
              <a:t>James 2:17</a:t>
            </a:r>
            <a:r>
              <a:rPr lang="en-US" sz="5400" dirty="0"/>
              <a:t> </a:t>
            </a:r>
            <a:br>
              <a:rPr lang="en-US" sz="5400" dirty="0"/>
            </a:br>
            <a:r>
              <a:rPr lang="en-US" sz="5400" dirty="0"/>
              <a:t/>
            </a:r>
            <a:br>
              <a:rPr lang="en-US" sz="5400" dirty="0"/>
            </a:br>
            <a:r>
              <a:rPr lang="en-US" sz="5400" b="1" i="1" dirty="0"/>
              <a:t>"To him who </a:t>
            </a:r>
            <a:r>
              <a:rPr lang="en-US" sz="5400" b="1" i="1" dirty="0" err="1"/>
              <a:t>knoweth</a:t>
            </a:r>
            <a:r>
              <a:rPr lang="en-US" sz="5400" b="1" i="1" dirty="0"/>
              <a:t> to do good and doeth it not it is sin."</a:t>
            </a:r>
            <a:r>
              <a:rPr lang="en-US" sz="5400" dirty="0"/>
              <a:t> </a:t>
            </a:r>
          </a:p>
        </p:txBody>
      </p:sp>
    </p:spTree>
    <p:extLst>
      <p:ext uri="{BB962C8B-B14F-4D97-AF65-F5344CB8AC3E}">
        <p14:creationId xmlns:p14="http://schemas.microsoft.com/office/powerpoint/2010/main" xmlns="" val="37166721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421DCF-FA81-438C-A8C6-F09177DE8BD2}"/>
              </a:ext>
            </a:extLst>
          </p:cNvPr>
          <p:cNvSpPr>
            <a:spLocks noGrp="1"/>
          </p:cNvSpPr>
          <p:nvPr>
            <p:ph type="title"/>
          </p:nvPr>
        </p:nvSpPr>
        <p:spPr>
          <a:xfrm>
            <a:off x="274320" y="198872"/>
            <a:ext cx="8595360" cy="6420042"/>
          </a:xfrm>
        </p:spPr>
        <p:txBody>
          <a:bodyPr/>
          <a:lstStyle/>
          <a:p>
            <a:pPr algn="ctr"/>
            <a:r>
              <a:rPr lang="en-US" u="sng" dirty="0"/>
              <a:t>Luke 12:48</a:t>
            </a:r>
            <a:r>
              <a:rPr lang="en-US" dirty="0"/>
              <a:t> – </a:t>
            </a:r>
            <a:br>
              <a:rPr lang="en-US" dirty="0"/>
            </a:br>
            <a:r>
              <a:rPr lang="en-US" dirty="0"/>
              <a:t/>
            </a:r>
            <a:br>
              <a:rPr lang="en-US" dirty="0"/>
            </a:br>
            <a:r>
              <a:rPr lang="en-US" b="1" i="1" dirty="0"/>
              <a:t>Everyone to whom much was given, of him much will be required, and from him to whom they entrusted much, they will demand the more.</a:t>
            </a:r>
            <a:r>
              <a:rPr lang="en-US" dirty="0"/>
              <a:t> ESV </a:t>
            </a:r>
          </a:p>
        </p:txBody>
      </p:sp>
    </p:spTree>
    <p:extLst>
      <p:ext uri="{BB962C8B-B14F-4D97-AF65-F5344CB8AC3E}">
        <p14:creationId xmlns:p14="http://schemas.microsoft.com/office/powerpoint/2010/main" xmlns="" val="22416600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D243E3-AD30-4726-B346-146D7266A23E}"/>
              </a:ext>
            </a:extLst>
          </p:cNvPr>
          <p:cNvSpPr>
            <a:spLocks noGrp="1"/>
          </p:cNvSpPr>
          <p:nvPr>
            <p:ph type="title"/>
          </p:nvPr>
        </p:nvSpPr>
        <p:spPr>
          <a:xfrm>
            <a:off x="274320" y="198872"/>
            <a:ext cx="8595360" cy="6512321"/>
          </a:xfrm>
        </p:spPr>
        <p:txBody>
          <a:bodyPr/>
          <a:lstStyle/>
          <a:p>
            <a:pPr algn="ctr"/>
            <a:r>
              <a:rPr lang="en-US" u="sng" dirty="0"/>
              <a:t>1 Timothy 4:7</a:t>
            </a:r>
            <a:r>
              <a:rPr lang="en-US" dirty="0"/>
              <a:t> </a:t>
            </a:r>
            <a:br>
              <a:rPr lang="en-US" dirty="0"/>
            </a:br>
            <a:r>
              <a:rPr lang="en-US" dirty="0"/>
              <a:t/>
            </a:r>
            <a:br>
              <a:rPr lang="en-US" dirty="0"/>
            </a:br>
            <a:r>
              <a:rPr lang="en-US" b="1" i="1" dirty="0"/>
              <a:t>"Take the time and trouble to keep yourself spiritually fit."</a:t>
            </a:r>
            <a:endParaRPr lang="en-US" dirty="0"/>
          </a:p>
        </p:txBody>
      </p:sp>
    </p:spTree>
    <p:extLst>
      <p:ext uri="{BB962C8B-B14F-4D97-AF65-F5344CB8AC3E}">
        <p14:creationId xmlns:p14="http://schemas.microsoft.com/office/powerpoint/2010/main" xmlns="" val="33599313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81AA507-1424-4985-9A91-F6B6102683B5}"/>
              </a:ext>
            </a:extLst>
          </p:cNvPr>
          <p:cNvSpPr>
            <a:spLocks noGrp="1"/>
          </p:cNvSpPr>
          <p:nvPr>
            <p:ph idx="1"/>
          </p:nvPr>
        </p:nvSpPr>
        <p:spPr>
          <a:xfrm>
            <a:off x="274320" y="293615"/>
            <a:ext cx="8595360" cy="6456320"/>
          </a:xfrm>
        </p:spPr>
        <p:txBody>
          <a:bodyPr>
            <a:normAutofit lnSpcReduction="10000"/>
          </a:bodyPr>
          <a:lstStyle/>
          <a:p>
            <a:r>
              <a:rPr lang="en-US" sz="3600" dirty="0"/>
              <a:t>You need to have time to worship with God private and corporate. </a:t>
            </a:r>
            <a:endParaRPr lang="en-US" sz="3200" dirty="0"/>
          </a:p>
          <a:p>
            <a:r>
              <a:rPr lang="en-US" sz="3600" dirty="0"/>
              <a:t>You need to have times when you’re fellowshipping with other believers. </a:t>
            </a:r>
            <a:endParaRPr lang="en-US" sz="3200" dirty="0"/>
          </a:p>
          <a:p>
            <a:r>
              <a:rPr lang="en-US" sz="3600" dirty="0"/>
              <a:t>You need to have times when you’re reading God’s word and growing as a Christian. </a:t>
            </a:r>
            <a:endParaRPr lang="en-US" sz="3200" dirty="0"/>
          </a:p>
          <a:p>
            <a:r>
              <a:rPr lang="en-US" sz="3600" dirty="0"/>
              <a:t>You need to have times of ministry -- service -- where you’re giving out and using your abilities. </a:t>
            </a:r>
            <a:endParaRPr lang="en-US" sz="3200" dirty="0"/>
          </a:p>
          <a:p>
            <a:r>
              <a:rPr lang="en-US" sz="3600" dirty="0"/>
              <a:t>And you need times of mission where you’re sharing your faith with others.</a:t>
            </a:r>
            <a:endParaRPr lang="en-US" sz="3200" dirty="0"/>
          </a:p>
          <a:p>
            <a:endParaRPr lang="en-US" dirty="0"/>
          </a:p>
        </p:txBody>
      </p:sp>
    </p:spTree>
    <p:extLst>
      <p:ext uri="{BB962C8B-B14F-4D97-AF65-F5344CB8AC3E}">
        <p14:creationId xmlns:p14="http://schemas.microsoft.com/office/powerpoint/2010/main" xmlns="" val="2815655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A6EDCB1-D8EB-40BF-B55E-39E489A21A46}"/>
              </a:ext>
            </a:extLst>
          </p:cNvPr>
          <p:cNvSpPr>
            <a:spLocks noGrp="1"/>
          </p:cNvSpPr>
          <p:nvPr>
            <p:ph type="title"/>
          </p:nvPr>
        </p:nvSpPr>
        <p:spPr>
          <a:xfrm>
            <a:off x="274320" y="198872"/>
            <a:ext cx="8595360" cy="1537649"/>
          </a:xfrm>
        </p:spPr>
        <p:txBody>
          <a:bodyPr/>
          <a:lstStyle/>
          <a:p>
            <a:pPr algn="ctr"/>
            <a:r>
              <a:rPr lang="en-US" b="1" dirty="0"/>
              <a:t>II) AN UNUSED TALENT</a:t>
            </a:r>
          </a:p>
        </p:txBody>
      </p:sp>
      <p:sp>
        <p:nvSpPr>
          <p:cNvPr id="3" name="Content Placeholder 2">
            <a:extLst>
              <a:ext uri="{FF2B5EF4-FFF2-40B4-BE49-F238E27FC236}">
                <a16:creationId xmlns:a16="http://schemas.microsoft.com/office/drawing/2014/main" xmlns="" id="{D6FBF6DD-F7D1-41BD-B248-7A01AF1ECE43}"/>
              </a:ext>
            </a:extLst>
          </p:cNvPr>
          <p:cNvSpPr>
            <a:spLocks noGrp="1"/>
          </p:cNvSpPr>
          <p:nvPr>
            <p:ph idx="1"/>
          </p:nvPr>
        </p:nvSpPr>
        <p:spPr>
          <a:xfrm>
            <a:off x="274320" y="2287894"/>
            <a:ext cx="8595360" cy="3794999"/>
          </a:xfrm>
        </p:spPr>
        <p:txBody>
          <a:bodyPr>
            <a:normAutofit/>
          </a:bodyPr>
          <a:lstStyle/>
          <a:p>
            <a:r>
              <a:rPr lang="en-US" sz="3200" u="sng" dirty="0"/>
              <a:t>1 Peter 4:10</a:t>
            </a:r>
            <a:r>
              <a:rPr lang="en-US" sz="3200" dirty="0"/>
              <a:t> - </a:t>
            </a:r>
            <a:r>
              <a:rPr lang="en-US" sz="3200" b="1" i="1" dirty="0"/>
              <a:t>"Each of you has been blessed with one of God’s many wonderful gifts to be used in the service of others. So use your gifts well.“</a:t>
            </a:r>
          </a:p>
          <a:p>
            <a:r>
              <a:rPr lang="en-US" sz="3200" u="sng" dirty="0"/>
              <a:t>1 Corinthians 7</a:t>
            </a:r>
            <a:r>
              <a:rPr lang="en-US" sz="3200" dirty="0"/>
              <a:t> </a:t>
            </a:r>
            <a:r>
              <a:rPr lang="en-US" sz="3200" b="1" i="1" dirty="0"/>
              <a:t>"Each one should live his life with the gifts that the Lord has given him."</a:t>
            </a:r>
            <a:r>
              <a:rPr lang="en-US" sz="3200" dirty="0"/>
              <a:t> </a:t>
            </a:r>
          </a:p>
        </p:txBody>
      </p:sp>
    </p:spTree>
    <p:extLst>
      <p:ext uri="{BB962C8B-B14F-4D97-AF65-F5344CB8AC3E}">
        <p14:creationId xmlns:p14="http://schemas.microsoft.com/office/powerpoint/2010/main" xmlns="" val="2333866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736B5095-6974-4CF8-B5CC-071BDECB4F22}"/>
              </a:ext>
            </a:extLst>
          </p:cNvPr>
          <p:cNvSpPr>
            <a:spLocks noGrp="1"/>
          </p:cNvSpPr>
          <p:nvPr>
            <p:ph idx="1"/>
          </p:nvPr>
        </p:nvSpPr>
        <p:spPr>
          <a:xfrm>
            <a:off x="151002" y="192947"/>
            <a:ext cx="8858774" cy="6556988"/>
          </a:xfrm>
          <a:solidFill>
            <a:schemeClr val="tx1">
              <a:lumMod val="85000"/>
              <a:lumOff val="15000"/>
            </a:schemeClr>
          </a:solidFill>
        </p:spPr>
        <p:txBody>
          <a:bodyPr>
            <a:normAutofit fontScale="85000" lnSpcReduction="20000"/>
          </a:bodyPr>
          <a:lstStyle/>
          <a:p>
            <a:r>
              <a:rPr lang="en-US" u="sng" dirty="0">
                <a:solidFill>
                  <a:schemeClr val="bg1"/>
                </a:solidFill>
              </a:rPr>
              <a:t>Matt 25:20-30</a:t>
            </a:r>
            <a:r>
              <a:rPr lang="en-US" dirty="0">
                <a:solidFill>
                  <a:schemeClr val="bg1"/>
                </a:solidFill>
              </a:rPr>
              <a:t> - </a:t>
            </a:r>
            <a:r>
              <a:rPr lang="en-US" b="1" i="1" dirty="0">
                <a:solidFill>
                  <a:schemeClr val="bg1"/>
                </a:solidFill>
              </a:rPr>
              <a:t>And he who had received the five talents came forward, bringing five talents more, saying, 'Master, you delivered to me five talents; here I have made five talents more.'  21 His master said to him, 'Well done, good and faithful servant. You have been faithful over a little; I will set you over much. Enter into the joy of your master.'  22 And he also who had the two talents came forward, …   'Master, I knew you to be a hard man, reaping where you did not sow, and gathering where you scattered no seed,  25 so I was afraid, and I went and hid your talent in the ground. Here you have what is yours.'  26 But his master answered him, </a:t>
            </a:r>
            <a:r>
              <a:rPr lang="en-US" b="1" i="1" u="sng" dirty="0">
                <a:solidFill>
                  <a:schemeClr val="bg1"/>
                </a:solidFill>
              </a:rPr>
              <a:t>'You wicked and slothful servant! </a:t>
            </a:r>
            <a:r>
              <a:rPr lang="en-US" b="1" i="1" dirty="0">
                <a:solidFill>
                  <a:schemeClr val="bg1"/>
                </a:solidFill>
              </a:rPr>
              <a:t>You knew that I reap where I have not sowed and gather where I scattered no seed?  27 Then you ought to have invested my money with the bankers, and at my coming I should have received what was my own with interest.  28 So take the talent from him and give it to him who has the ten talents.  29  For to everyone who has will more be given, and he will have an abundance. But from the one who has not, even what he has will be taken away.  30 And cast the worthless servant into the outer darkness. In that place there will be weeping and gnashing of teeth.' </a:t>
            </a:r>
            <a:r>
              <a:rPr lang="en-US" dirty="0">
                <a:solidFill>
                  <a:schemeClr val="bg1"/>
                </a:solidFill>
              </a:rPr>
              <a:t>ESV</a:t>
            </a:r>
          </a:p>
        </p:txBody>
      </p:sp>
    </p:spTree>
    <p:extLst>
      <p:ext uri="{BB962C8B-B14F-4D97-AF65-F5344CB8AC3E}">
        <p14:creationId xmlns:p14="http://schemas.microsoft.com/office/powerpoint/2010/main" xmlns="" val="30326931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AEEF080-62CF-47BA-922A-431216F662B4}"/>
              </a:ext>
            </a:extLst>
          </p:cNvPr>
          <p:cNvSpPr>
            <a:spLocks noGrp="1"/>
          </p:cNvSpPr>
          <p:nvPr>
            <p:ph type="title"/>
          </p:nvPr>
        </p:nvSpPr>
        <p:spPr/>
        <p:txBody>
          <a:bodyPr/>
          <a:lstStyle/>
          <a:p>
            <a:pPr algn="ctr"/>
            <a:r>
              <a:rPr lang="en-US" b="1" dirty="0"/>
              <a:t>III) UNCONFESSED SIN</a:t>
            </a:r>
            <a:endParaRPr lang="en-US" dirty="0"/>
          </a:p>
        </p:txBody>
      </p:sp>
      <p:sp>
        <p:nvSpPr>
          <p:cNvPr id="3" name="Content Placeholder 2">
            <a:extLst>
              <a:ext uri="{FF2B5EF4-FFF2-40B4-BE49-F238E27FC236}">
                <a16:creationId xmlns:a16="http://schemas.microsoft.com/office/drawing/2014/main" xmlns="" id="{39A564CD-AFB4-4B84-8DD3-D1F0061CD7F5}"/>
              </a:ext>
            </a:extLst>
          </p:cNvPr>
          <p:cNvSpPr>
            <a:spLocks noGrp="1"/>
          </p:cNvSpPr>
          <p:nvPr>
            <p:ph idx="1"/>
          </p:nvPr>
        </p:nvSpPr>
        <p:spPr>
          <a:xfrm>
            <a:off x="274320" y="3201419"/>
            <a:ext cx="8595360" cy="1387358"/>
          </a:xfrm>
        </p:spPr>
        <p:txBody>
          <a:bodyPr/>
          <a:lstStyle/>
          <a:p>
            <a:r>
              <a:rPr lang="en-US" u="sng" dirty="0"/>
              <a:t>Psalm 38:4 and 6</a:t>
            </a:r>
            <a:r>
              <a:rPr lang="en-US" dirty="0"/>
              <a:t> - </a:t>
            </a:r>
            <a:r>
              <a:rPr lang="en-US" b="1" i="1" dirty="0"/>
              <a:t>"My guilt has overwhelmed me like a burden too heavy to bear</a:t>
            </a:r>
            <a:r>
              <a:rPr lang="en-US" dirty="0"/>
              <a:t>... </a:t>
            </a:r>
            <a:r>
              <a:rPr lang="en-US" b="1" i="1" dirty="0"/>
              <a:t>I am bowed down and I am brought low.“</a:t>
            </a:r>
          </a:p>
          <a:p>
            <a:endParaRPr lang="en-US" dirty="0"/>
          </a:p>
          <a:p>
            <a:endParaRPr lang="en-US" dirty="0"/>
          </a:p>
        </p:txBody>
      </p:sp>
    </p:spTree>
    <p:extLst>
      <p:ext uri="{BB962C8B-B14F-4D97-AF65-F5344CB8AC3E}">
        <p14:creationId xmlns:p14="http://schemas.microsoft.com/office/powerpoint/2010/main" xmlns="" val="4158687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E9883550-6195-4454-A1EB-A20AB939E52A}"/>
              </a:ext>
            </a:extLst>
          </p:cNvPr>
          <p:cNvSpPr>
            <a:spLocks noGrp="1"/>
          </p:cNvSpPr>
          <p:nvPr>
            <p:ph idx="1"/>
          </p:nvPr>
        </p:nvSpPr>
        <p:spPr>
          <a:xfrm>
            <a:off x="274320" y="479612"/>
            <a:ext cx="8595360" cy="6270323"/>
          </a:xfrm>
        </p:spPr>
        <p:txBody>
          <a:bodyPr>
            <a:normAutofit fontScale="92500" lnSpcReduction="10000"/>
          </a:bodyPr>
          <a:lstStyle/>
          <a:p>
            <a:pPr marL="0" indent="0" algn="ctr">
              <a:buNone/>
            </a:pPr>
            <a:r>
              <a:rPr lang="en-US" u="sng" dirty="0"/>
              <a:t>Psalms 32:3-5</a:t>
            </a:r>
          </a:p>
          <a:p>
            <a:pPr marL="0" indent="0" algn="ctr">
              <a:buNone/>
            </a:pPr>
            <a:endParaRPr lang="en-US" dirty="0"/>
          </a:p>
          <a:p>
            <a:pPr marL="0" indent="0" algn="ctr">
              <a:buNone/>
            </a:pPr>
            <a:r>
              <a:rPr lang="en-US" b="1" i="1" dirty="0"/>
              <a:t>3 When I kept silent about my sin, my body wasted away</a:t>
            </a:r>
          </a:p>
          <a:p>
            <a:pPr marL="0" indent="0" algn="ctr">
              <a:buNone/>
            </a:pPr>
            <a:r>
              <a:rPr lang="en-US" b="1" i="1" dirty="0"/>
              <a:t>Through my groaning all day long. </a:t>
            </a:r>
          </a:p>
          <a:p>
            <a:pPr marL="0" indent="0" algn="ctr">
              <a:buNone/>
            </a:pPr>
            <a:r>
              <a:rPr lang="en-US" b="1" i="1" dirty="0"/>
              <a:t>4 For day and night Your hand was heavy upon me;</a:t>
            </a:r>
          </a:p>
          <a:p>
            <a:pPr marL="0" indent="0" algn="ctr">
              <a:buNone/>
            </a:pPr>
            <a:r>
              <a:rPr lang="en-US" b="1" i="1" dirty="0"/>
              <a:t>My vitality was drained away as with the fever heat of summer. Selah. </a:t>
            </a:r>
          </a:p>
          <a:p>
            <a:pPr marL="0" indent="0" algn="ctr">
              <a:buNone/>
            </a:pPr>
            <a:r>
              <a:rPr lang="en-US" b="1" i="1" dirty="0"/>
              <a:t>5 I acknowledged my sin to You,</a:t>
            </a:r>
          </a:p>
          <a:p>
            <a:pPr marL="0" indent="0" algn="ctr">
              <a:buNone/>
            </a:pPr>
            <a:r>
              <a:rPr lang="en-US" b="1" i="1" dirty="0"/>
              <a:t>And my iniquity I did not hide;</a:t>
            </a:r>
          </a:p>
          <a:p>
            <a:pPr marL="0" indent="0" algn="ctr">
              <a:buNone/>
            </a:pPr>
            <a:r>
              <a:rPr lang="en-US" b="1" i="1" dirty="0"/>
              <a:t>I said, "I will confess my transgressions to the Lord";</a:t>
            </a:r>
          </a:p>
          <a:p>
            <a:pPr marL="0" indent="0" algn="ctr">
              <a:buNone/>
            </a:pPr>
            <a:r>
              <a:rPr lang="en-US" b="1" i="1" dirty="0"/>
              <a:t>And You forgave the guilt of my sin. </a:t>
            </a:r>
          </a:p>
          <a:p>
            <a:pPr marL="0" indent="0" algn="ctr">
              <a:buNone/>
            </a:pPr>
            <a:r>
              <a:rPr lang="en-US" dirty="0"/>
              <a:t>NASU</a:t>
            </a:r>
          </a:p>
          <a:p>
            <a:pPr marL="0" indent="0" algn="ctr">
              <a:buNone/>
            </a:pPr>
            <a:endParaRPr lang="en-US" dirty="0"/>
          </a:p>
        </p:txBody>
      </p:sp>
    </p:spTree>
    <p:extLst>
      <p:ext uri="{BB962C8B-B14F-4D97-AF65-F5344CB8AC3E}">
        <p14:creationId xmlns:p14="http://schemas.microsoft.com/office/powerpoint/2010/main" xmlns="" val="35944995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22456B3-C16B-4F02-9D75-0EF9DFBF7B75}"/>
              </a:ext>
            </a:extLst>
          </p:cNvPr>
          <p:cNvPicPr>
            <a:picLocks noChangeAspect="1"/>
          </p:cNvPicPr>
          <p:nvPr/>
        </p:nvPicPr>
        <p:blipFill>
          <a:blip r:embed="rId2" cstate="print"/>
          <a:stretch>
            <a:fillRect/>
          </a:stretch>
        </p:blipFill>
        <p:spPr>
          <a:xfrm>
            <a:off x="169980" y="151335"/>
            <a:ext cx="5436061" cy="4113016"/>
          </a:xfrm>
          <a:prstGeom prst="rect">
            <a:avLst/>
          </a:prstGeom>
        </p:spPr>
      </p:pic>
      <p:pic>
        <p:nvPicPr>
          <p:cNvPr id="5" name="Picture 4">
            <a:extLst>
              <a:ext uri="{FF2B5EF4-FFF2-40B4-BE49-F238E27FC236}">
                <a16:creationId xmlns:a16="http://schemas.microsoft.com/office/drawing/2014/main" xmlns="" id="{0263791C-5636-4021-B63E-636733EE7162}"/>
              </a:ext>
            </a:extLst>
          </p:cNvPr>
          <p:cNvPicPr>
            <a:picLocks noChangeAspect="1"/>
          </p:cNvPicPr>
          <p:nvPr/>
        </p:nvPicPr>
        <p:blipFill>
          <a:blip r:embed="rId3" cstate="print"/>
          <a:stretch>
            <a:fillRect/>
          </a:stretch>
        </p:blipFill>
        <p:spPr>
          <a:xfrm>
            <a:off x="4395120" y="2439465"/>
            <a:ext cx="4438650" cy="4267200"/>
          </a:xfrm>
          <a:prstGeom prst="rect">
            <a:avLst/>
          </a:prstGeom>
        </p:spPr>
      </p:pic>
    </p:spTree>
    <p:extLst>
      <p:ext uri="{BB962C8B-B14F-4D97-AF65-F5344CB8AC3E}">
        <p14:creationId xmlns:p14="http://schemas.microsoft.com/office/powerpoint/2010/main" xmlns="" val="297310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8D77566-E1B0-4AF4-9C24-F43154044639}"/>
              </a:ext>
            </a:extLst>
          </p:cNvPr>
          <p:cNvPicPr>
            <a:picLocks noChangeAspect="1"/>
          </p:cNvPicPr>
          <p:nvPr/>
        </p:nvPicPr>
        <p:blipFill rotWithShape="1">
          <a:blip r:embed="rId2" cstate="print"/>
          <a:srcRect l="11333"/>
          <a:stretch/>
        </p:blipFill>
        <p:spPr>
          <a:xfrm>
            <a:off x="20" y="10"/>
            <a:ext cx="9143980" cy="6857990"/>
          </a:xfrm>
          <a:prstGeom prst="rect">
            <a:avLst/>
          </a:prstGeom>
        </p:spPr>
      </p:pic>
    </p:spTree>
    <p:extLst>
      <p:ext uri="{BB962C8B-B14F-4D97-AF65-F5344CB8AC3E}">
        <p14:creationId xmlns:p14="http://schemas.microsoft.com/office/powerpoint/2010/main" xmlns="" val="33204778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5521D73E-C3F1-459E-BA1F-FE82CED69685}"/>
              </a:ext>
            </a:extLst>
          </p:cNvPr>
          <p:cNvSpPr>
            <a:spLocks noGrp="1"/>
          </p:cNvSpPr>
          <p:nvPr>
            <p:ph idx="1"/>
          </p:nvPr>
        </p:nvSpPr>
        <p:spPr>
          <a:xfrm>
            <a:off x="274320" y="529839"/>
            <a:ext cx="8595360" cy="6220096"/>
          </a:xfrm>
        </p:spPr>
        <p:txBody>
          <a:bodyPr>
            <a:normAutofit/>
          </a:bodyPr>
          <a:lstStyle/>
          <a:p>
            <a:r>
              <a:rPr lang="en-US" sz="3200" b="1" u="sng" dirty="0">
                <a:solidFill>
                  <a:srgbClr val="002060"/>
                </a:solidFill>
              </a:rPr>
              <a:t>Romans 12:11</a:t>
            </a:r>
            <a:r>
              <a:rPr lang="en-US" sz="3200" b="1" dirty="0">
                <a:solidFill>
                  <a:srgbClr val="002060"/>
                </a:solidFill>
              </a:rPr>
              <a:t> (NASB) </a:t>
            </a:r>
            <a:r>
              <a:rPr lang="en-US" sz="3200" baseline="30000" dirty="0">
                <a:solidFill>
                  <a:srgbClr val="002060"/>
                </a:solidFill>
              </a:rPr>
              <a:t>11 </a:t>
            </a:r>
            <a:r>
              <a:rPr lang="en-US" sz="3200" dirty="0">
                <a:solidFill>
                  <a:srgbClr val="002060"/>
                </a:solidFill>
              </a:rPr>
              <a:t> not lagging behind in diligence, </a:t>
            </a:r>
            <a:r>
              <a:rPr lang="en-US" sz="3200" b="1" i="1" dirty="0">
                <a:solidFill>
                  <a:srgbClr val="002060"/>
                </a:solidFill>
              </a:rPr>
              <a:t>fervent in spirit</a:t>
            </a:r>
            <a:r>
              <a:rPr lang="en-US" sz="3200" dirty="0">
                <a:solidFill>
                  <a:srgbClr val="002060"/>
                </a:solidFill>
              </a:rPr>
              <a:t>, serving the Lord; </a:t>
            </a:r>
          </a:p>
          <a:p>
            <a:r>
              <a:rPr lang="en-US" sz="3200" b="1" u="sng" dirty="0">
                <a:solidFill>
                  <a:srgbClr val="002060"/>
                </a:solidFill>
              </a:rPr>
              <a:t>Romans 12:11</a:t>
            </a:r>
            <a:r>
              <a:rPr lang="en-US" sz="3200" b="1" dirty="0">
                <a:solidFill>
                  <a:srgbClr val="002060"/>
                </a:solidFill>
              </a:rPr>
              <a:t> (GW) </a:t>
            </a:r>
            <a:r>
              <a:rPr lang="en-US" sz="3200" baseline="30000" dirty="0">
                <a:solidFill>
                  <a:srgbClr val="002060"/>
                </a:solidFill>
              </a:rPr>
              <a:t>11 </a:t>
            </a:r>
            <a:r>
              <a:rPr lang="en-US" sz="3200" dirty="0">
                <a:solidFill>
                  <a:srgbClr val="002060"/>
                </a:solidFill>
              </a:rPr>
              <a:t> Don't be lazy in showing your devotion. </a:t>
            </a:r>
            <a:r>
              <a:rPr lang="en-US" sz="3200" b="1" i="1" dirty="0">
                <a:solidFill>
                  <a:srgbClr val="002060"/>
                </a:solidFill>
              </a:rPr>
              <a:t>Use your energy to serve the Lord</a:t>
            </a:r>
            <a:r>
              <a:rPr lang="en-US" sz="3200" dirty="0">
                <a:solidFill>
                  <a:srgbClr val="002060"/>
                </a:solidFill>
              </a:rPr>
              <a:t>. </a:t>
            </a:r>
          </a:p>
          <a:p>
            <a:r>
              <a:rPr lang="en-US" sz="3200" b="1" u="sng" dirty="0">
                <a:solidFill>
                  <a:srgbClr val="002060"/>
                </a:solidFill>
              </a:rPr>
              <a:t>Romans 12:11</a:t>
            </a:r>
            <a:r>
              <a:rPr lang="en-US" sz="3200" b="1" dirty="0">
                <a:solidFill>
                  <a:srgbClr val="002060"/>
                </a:solidFill>
              </a:rPr>
              <a:t> (NIV) </a:t>
            </a:r>
            <a:r>
              <a:rPr lang="en-US" sz="3200" baseline="30000" dirty="0">
                <a:solidFill>
                  <a:srgbClr val="002060"/>
                </a:solidFill>
              </a:rPr>
              <a:t>11 </a:t>
            </a:r>
            <a:r>
              <a:rPr lang="en-US" sz="3200" dirty="0">
                <a:solidFill>
                  <a:srgbClr val="002060"/>
                </a:solidFill>
              </a:rPr>
              <a:t> </a:t>
            </a:r>
            <a:r>
              <a:rPr lang="en-US" sz="3200" b="1" i="1" dirty="0">
                <a:solidFill>
                  <a:srgbClr val="002060"/>
                </a:solidFill>
              </a:rPr>
              <a:t>Never be lacking in zeal</a:t>
            </a:r>
            <a:r>
              <a:rPr lang="en-US" sz="3200" dirty="0">
                <a:solidFill>
                  <a:srgbClr val="002060"/>
                </a:solidFill>
              </a:rPr>
              <a:t>, but </a:t>
            </a:r>
            <a:r>
              <a:rPr lang="en-US" sz="3200" b="1" dirty="0">
                <a:solidFill>
                  <a:srgbClr val="002060"/>
                </a:solidFill>
              </a:rPr>
              <a:t>keep your spiritual fervor</a:t>
            </a:r>
            <a:r>
              <a:rPr lang="en-US" sz="3200" dirty="0">
                <a:solidFill>
                  <a:srgbClr val="002060"/>
                </a:solidFill>
              </a:rPr>
              <a:t>, serving the Lord. </a:t>
            </a:r>
          </a:p>
          <a:p>
            <a:r>
              <a:rPr lang="en-US" sz="3200" b="1" u="sng" dirty="0">
                <a:solidFill>
                  <a:srgbClr val="002060"/>
                </a:solidFill>
              </a:rPr>
              <a:t>Romans 12:11</a:t>
            </a:r>
            <a:r>
              <a:rPr lang="en-US" sz="3200" b="1" dirty="0">
                <a:solidFill>
                  <a:srgbClr val="002060"/>
                </a:solidFill>
              </a:rPr>
              <a:t> (NLT2) </a:t>
            </a:r>
            <a:r>
              <a:rPr lang="en-US" sz="3200" baseline="30000" dirty="0">
                <a:solidFill>
                  <a:srgbClr val="002060"/>
                </a:solidFill>
              </a:rPr>
              <a:t>11 </a:t>
            </a:r>
            <a:r>
              <a:rPr lang="en-US" sz="3200" dirty="0">
                <a:solidFill>
                  <a:srgbClr val="002060"/>
                </a:solidFill>
              </a:rPr>
              <a:t> Never be lazy, but work hard and serve the Lord </a:t>
            </a:r>
            <a:r>
              <a:rPr lang="en-US" sz="3200" b="1" i="1" dirty="0">
                <a:solidFill>
                  <a:srgbClr val="002060"/>
                </a:solidFill>
              </a:rPr>
              <a:t>enthusiastically</a:t>
            </a:r>
            <a:r>
              <a:rPr lang="en-US" sz="3200" dirty="0">
                <a:solidFill>
                  <a:srgbClr val="002060"/>
                </a:solidFill>
              </a:rPr>
              <a:t>.</a:t>
            </a:r>
            <a:r>
              <a:rPr lang="en-US" sz="3200" u="sng" dirty="0">
                <a:solidFill>
                  <a:srgbClr val="002060"/>
                </a:solidFill>
              </a:rPr>
              <a:t> </a:t>
            </a:r>
            <a:endParaRPr lang="en-US" sz="3200" dirty="0"/>
          </a:p>
        </p:txBody>
      </p:sp>
    </p:spTree>
    <p:extLst>
      <p:ext uri="{BB962C8B-B14F-4D97-AF65-F5344CB8AC3E}">
        <p14:creationId xmlns:p14="http://schemas.microsoft.com/office/powerpoint/2010/main" xmlns="" val="1463751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2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69E8A14-EEDF-42B6-A1E0-B9777D9B938A}"/>
              </a:ext>
            </a:extLst>
          </p:cNvPr>
          <p:cNvSpPr>
            <a:spLocks noGrp="1"/>
          </p:cNvSpPr>
          <p:nvPr>
            <p:ph type="title"/>
          </p:nvPr>
        </p:nvSpPr>
        <p:spPr>
          <a:xfrm>
            <a:off x="274320" y="198872"/>
            <a:ext cx="8595360" cy="6407027"/>
          </a:xfrm>
        </p:spPr>
        <p:txBody>
          <a:bodyPr/>
          <a:lstStyle/>
          <a:p>
            <a:pPr algn="ctr"/>
            <a:r>
              <a:rPr lang="en-US" u="sng" dirty="0"/>
              <a:t>1 John 1:9</a:t>
            </a:r>
            <a:r>
              <a:rPr lang="en-US" dirty="0"/>
              <a:t> –</a:t>
            </a:r>
            <a:br>
              <a:rPr lang="en-US" dirty="0"/>
            </a:br>
            <a:r>
              <a:rPr lang="en-US" dirty="0"/>
              <a:t> </a:t>
            </a:r>
            <a:br>
              <a:rPr lang="en-US" dirty="0"/>
            </a:br>
            <a:r>
              <a:rPr lang="en-US" b="1" i="1" dirty="0"/>
              <a:t>"If we confess our sins He [God] can be trusted to forgive us our sins and to cleanse us from all unrighteousness."</a:t>
            </a:r>
            <a:r>
              <a:rPr lang="en-US" dirty="0"/>
              <a:t> </a:t>
            </a:r>
          </a:p>
        </p:txBody>
      </p:sp>
    </p:spTree>
    <p:extLst>
      <p:ext uri="{BB962C8B-B14F-4D97-AF65-F5344CB8AC3E}">
        <p14:creationId xmlns:p14="http://schemas.microsoft.com/office/powerpoint/2010/main" xmlns="" val="13259728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55EEB8-35C0-4AD4-BBF3-771417FBCC48}"/>
              </a:ext>
            </a:extLst>
          </p:cNvPr>
          <p:cNvSpPr>
            <a:spLocks noGrp="1"/>
          </p:cNvSpPr>
          <p:nvPr>
            <p:ph type="title"/>
          </p:nvPr>
        </p:nvSpPr>
        <p:spPr/>
        <p:txBody>
          <a:bodyPr>
            <a:normAutofit/>
          </a:bodyPr>
          <a:lstStyle/>
          <a:p>
            <a:pPr algn="ctr"/>
            <a:r>
              <a:rPr lang="en-US" b="1" dirty="0"/>
              <a:t>IV) UNRESOLVED CONFLICT</a:t>
            </a:r>
            <a:endParaRPr lang="en-US" dirty="0"/>
          </a:p>
        </p:txBody>
      </p:sp>
      <p:sp>
        <p:nvSpPr>
          <p:cNvPr id="3" name="Content Placeholder 2">
            <a:extLst>
              <a:ext uri="{FF2B5EF4-FFF2-40B4-BE49-F238E27FC236}">
                <a16:creationId xmlns:a16="http://schemas.microsoft.com/office/drawing/2014/main" xmlns="" id="{CDC66693-1672-4DEB-9B0B-EBA3203BF354}"/>
              </a:ext>
            </a:extLst>
          </p:cNvPr>
          <p:cNvSpPr>
            <a:spLocks noGrp="1"/>
          </p:cNvSpPr>
          <p:nvPr>
            <p:ph idx="1"/>
          </p:nvPr>
        </p:nvSpPr>
        <p:spPr/>
        <p:txBody>
          <a:bodyPr/>
          <a:lstStyle/>
          <a:p>
            <a:r>
              <a:rPr lang="en-US" sz="3600" b="1" i="1" dirty="0"/>
              <a:t>RESENTMENT</a:t>
            </a:r>
            <a:r>
              <a:rPr lang="en-US" sz="3600" dirty="0"/>
              <a:t> </a:t>
            </a:r>
          </a:p>
          <a:p>
            <a:r>
              <a:rPr lang="en-US" sz="3600" b="1" i="1" dirty="0"/>
              <a:t>JEALOUSLY</a:t>
            </a:r>
            <a:r>
              <a:rPr lang="en-US" sz="3600" dirty="0"/>
              <a:t> </a:t>
            </a:r>
          </a:p>
          <a:p>
            <a:r>
              <a:rPr lang="en-US" sz="3600" dirty="0"/>
              <a:t>AND </a:t>
            </a:r>
            <a:r>
              <a:rPr lang="en-US" sz="3600" b="1" i="1" dirty="0"/>
              <a:t>PROLONGED ANGER</a:t>
            </a:r>
          </a:p>
          <a:p>
            <a:r>
              <a:rPr lang="en-US" u="sng" dirty="0"/>
              <a:t>Job 5:2</a:t>
            </a:r>
            <a:r>
              <a:rPr lang="en-US" dirty="0"/>
              <a:t> </a:t>
            </a:r>
            <a:r>
              <a:rPr lang="en-US" b="1" i="1" dirty="0"/>
              <a:t>"</a:t>
            </a:r>
            <a:r>
              <a:rPr lang="en-US" b="1" i="1" u="sng" dirty="0"/>
              <a:t>Resentment</a:t>
            </a:r>
            <a:r>
              <a:rPr lang="en-US" b="1" i="1" dirty="0"/>
              <a:t> destroys the fool and </a:t>
            </a:r>
            <a:r>
              <a:rPr lang="en-US" b="1" i="1" u="sng" dirty="0"/>
              <a:t>jealousy</a:t>
            </a:r>
            <a:r>
              <a:rPr lang="en-US" b="1" i="1" dirty="0"/>
              <a:t> kills the simple."</a:t>
            </a:r>
            <a:r>
              <a:rPr lang="en-US" dirty="0"/>
              <a:t> </a:t>
            </a:r>
            <a:endParaRPr lang="en-US" sz="3600" dirty="0"/>
          </a:p>
          <a:p>
            <a:r>
              <a:rPr lang="en-US" u="sng" dirty="0"/>
              <a:t>Job 18:4</a:t>
            </a:r>
            <a:r>
              <a:rPr lang="en-US" dirty="0"/>
              <a:t> - </a:t>
            </a:r>
            <a:r>
              <a:rPr lang="en-US" b="1" i="1" dirty="0"/>
              <a:t>"You are only hurting yourself with your anger."</a:t>
            </a:r>
            <a:r>
              <a:rPr lang="en-US" dirty="0"/>
              <a:t> </a:t>
            </a:r>
          </a:p>
        </p:txBody>
      </p:sp>
    </p:spTree>
    <p:extLst>
      <p:ext uri="{BB962C8B-B14F-4D97-AF65-F5344CB8AC3E}">
        <p14:creationId xmlns:p14="http://schemas.microsoft.com/office/powerpoint/2010/main" xmlns="" val="1046414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p:cTn id="39"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42"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792A01B9-AE48-41C8-85A3-B0DAAAFB79B1}"/>
              </a:ext>
            </a:extLst>
          </p:cNvPr>
          <p:cNvPicPr>
            <a:picLocks noChangeAspect="1"/>
          </p:cNvPicPr>
          <p:nvPr/>
        </p:nvPicPr>
        <p:blipFill rotWithShape="1">
          <a:blip r:embed="rId2" cstate="print"/>
          <a:srcRect l="25875" r="4125"/>
          <a:stretch/>
        </p:blipFill>
        <p:spPr>
          <a:xfrm>
            <a:off x="20" y="10"/>
            <a:ext cx="9143980" cy="6857990"/>
          </a:xfrm>
          <a:prstGeom prst="rect">
            <a:avLst/>
          </a:prstGeom>
        </p:spPr>
      </p:pic>
      <p:sp>
        <p:nvSpPr>
          <p:cNvPr id="2" name="Speech Bubble: Oval 1">
            <a:extLst>
              <a:ext uri="{FF2B5EF4-FFF2-40B4-BE49-F238E27FC236}">
                <a16:creationId xmlns:a16="http://schemas.microsoft.com/office/drawing/2014/main" xmlns="" id="{C335762B-BE1B-4B65-953F-E37267409A8A}"/>
              </a:ext>
            </a:extLst>
          </p:cNvPr>
          <p:cNvSpPr/>
          <p:nvPr/>
        </p:nvSpPr>
        <p:spPr>
          <a:xfrm>
            <a:off x="6019102" y="318781"/>
            <a:ext cx="2902590" cy="2726422"/>
          </a:xfrm>
          <a:prstGeom prst="wedgeEllipseCallout">
            <a:avLst>
              <a:gd name="adj1" fmla="val -61295"/>
              <a:gd name="adj2" fmla="val 6188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90% OF THE PEOPLE AROUND YOU DON’T CARE!!!</a:t>
            </a:r>
          </a:p>
        </p:txBody>
      </p:sp>
      <p:sp>
        <p:nvSpPr>
          <p:cNvPr id="5" name="Speech Bubble: Oval 4">
            <a:extLst>
              <a:ext uri="{FF2B5EF4-FFF2-40B4-BE49-F238E27FC236}">
                <a16:creationId xmlns:a16="http://schemas.microsoft.com/office/drawing/2014/main" xmlns="" id="{32755DB3-6018-48EC-98EA-02E6123212E2}"/>
              </a:ext>
            </a:extLst>
          </p:cNvPr>
          <p:cNvSpPr/>
          <p:nvPr/>
        </p:nvSpPr>
        <p:spPr>
          <a:xfrm>
            <a:off x="5377343" y="4269996"/>
            <a:ext cx="3615655" cy="2189527"/>
          </a:xfrm>
          <a:prstGeom prst="wedgeEllipseCallout">
            <a:avLst>
              <a:gd name="adj1" fmla="val -51485"/>
              <a:gd name="adj2" fmla="val -6393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AND THE OTHER 10% ARE GLAD YOU HAVE THEM!</a:t>
            </a:r>
          </a:p>
        </p:txBody>
      </p:sp>
    </p:spTree>
    <p:extLst>
      <p:ext uri="{BB962C8B-B14F-4D97-AF65-F5344CB8AC3E}">
        <p14:creationId xmlns:p14="http://schemas.microsoft.com/office/powerpoint/2010/main" xmlns="" val="3353460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421F688-0F51-4457-A689-37ACA9FDBEC4}"/>
              </a:ext>
            </a:extLst>
          </p:cNvPr>
          <p:cNvSpPr>
            <a:spLocks noGrp="1"/>
          </p:cNvSpPr>
          <p:nvPr>
            <p:ph type="title"/>
          </p:nvPr>
        </p:nvSpPr>
        <p:spPr>
          <a:xfrm>
            <a:off x="274320" y="198872"/>
            <a:ext cx="8595360" cy="6509577"/>
          </a:xfrm>
        </p:spPr>
        <p:txBody>
          <a:bodyPr/>
          <a:lstStyle/>
          <a:p>
            <a:pPr algn="ctr"/>
            <a:r>
              <a:rPr lang="en-US" u="sng" dirty="0"/>
              <a:t>Rom 12:14</a:t>
            </a:r>
            <a:r>
              <a:rPr lang="en-US" dirty="0"/>
              <a:t>-</a:t>
            </a:r>
            <a:br>
              <a:rPr lang="en-US" dirty="0"/>
            </a:br>
            <a:r>
              <a:rPr lang="en-US" dirty="0"/>
              <a:t> </a:t>
            </a:r>
            <a:br>
              <a:rPr lang="en-US" dirty="0"/>
            </a:br>
            <a:r>
              <a:rPr lang="en-US" b="1" i="1" dirty="0"/>
              <a:t>Bless those who persecute you; bless and do not curse them. </a:t>
            </a:r>
            <a:r>
              <a:rPr lang="en-US" dirty="0"/>
              <a:t>ESV </a:t>
            </a:r>
          </a:p>
        </p:txBody>
      </p:sp>
    </p:spTree>
    <p:extLst>
      <p:ext uri="{BB962C8B-B14F-4D97-AF65-F5344CB8AC3E}">
        <p14:creationId xmlns:p14="http://schemas.microsoft.com/office/powerpoint/2010/main" xmlns="" val="20403438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8C76453D-644A-43EA-98FA-2092780F7D44}"/>
              </a:ext>
            </a:extLst>
          </p:cNvPr>
          <p:cNvSpPr>
            <a:spLocks noGrp="1"/>
          </p:cNvSpPr>
          <p:nvPr>
            <p:ph idx="1"/>
          </p:nvPr>
        </p:nvSpPr>
        <p:spPr>
          <a:xfrm>
            <a:off x="274320" y="377505"/>
            <a:ext cx="8595360" cy="6372430"/>
          </a:xfrm>
        </p:spPr>
        <p:txBody>
          <a:bodyPr>
            <a:normAutofit/>
          </a:bodyPr>
          <a:lstStyle/>
          <a:p>
            <a:r>
              <a:rPr lang="en-US" u="sng" dirty="0"/>
              <a:t>Rom 12:17-21</a:t>
            </a:r>
            <a:r>
              <a:rPr lang="en-US" dirty="0"/>
              <a:t> - </a:t>
            </a:r>
            <a:r>
              <a:rPr lang="en-US" b="1" i="1" dirty="0"/>
              <a:t>17 Never pay back evil for evil to anyone. Respect what is right in the sight of all men. 18 If possible, so far as it depends on you, be at peace with all men. 19 Never take your own revenge, beloved, but leave room for the wrath of God, for it is written, "VENGEANCE IS MINE, I WILL REPAY," says the Lord. 20 "BUT IF YOUR ENEMY IS HUNGRY, FEED HIM, AND IF HE IS THIRSTY, GIVE HIM A DRINK; FOR IN SO DOING YOU WILL HEAP BURNING COALS ON HIS HEAD." 21 Do not be overcome by evil, but overcome evil with good.</a:t>
            </a:r>
            <a:r>
              <a:rPr lang="en-US" dirty="0"/>
              <a:t> NASU</a:t>
            </a:r>
          </a:p>
        </p:txBody>
      </p:sp>
    </p:spTree>
    <p:extLst>
      <p:ext uri="{BB962C8B-B14F-4D97-AF65-F5344CB8AC3E}">
        <p14:creationId xmlns:p14="http://schemas.microsoft.com/office/powerpoint/2010/main" xmlns="" val="1763041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BC0AE06-DF96-4F98-A4F8-AAF9DA6A8333}"/>
              </a:ext>
            </a:extLst>
          </p:cNvPr>
          <p:cNvSpPr>
            <a:spLocks noGrp="1"/>
          </p:cNvSpPr>
          <p:nvPr>
            <p:ph type="title"/>
          </p:nvPr>
        </p:nvSpPr>
        <p:spPr>
          <a:xfrm>
            <a:off x="274320" y="198872"/>
            <a:ext cx="8595360" cy="6495543"/>
          </a:xfrm>
        </p:spPr>
        <p:txBody>
          <a:bodyPr/>
          <a:lstStyle/>
          <a:p>
            <a:pPr algn="ctr"/>
            <a:r>
              <a:rPr lang="en-US" b="1" i="1" dirty="0"/>
              <a:t>"I want you to love God with all your heart and soul and mind and strength. Nothing matters more than that. That’s the number one thing in life. I want you to love Me passionately."</a:t>
            </a:r>
            <a:r>
              <a:rPr lang="en-US" dirty="0"/>
              <a:t> </a:t>
            </a:r>
          </a:p>
        </p:txBody>
      </p:sp>
    </p:spTree>
    <p:extLst>
      <p:ext uri="{BB962C8B-B14F-4D97-AF65-F5344CB8AC3E}">
        <p14:creationId xmlns:p14="http://schemas.microsoft.com/office/powerpoint/2010/main" xmlns="" val="2501209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EBCC47-8491-433D-B862-04D3BE4B55DE}"/>
              </a:ext>
            </a:extLst>
          </p:cNvPr>
          <p:cNvSpPr>
            <a:spLocks noGrp="1"/>
          </p:cNvSpPr>
          <p:nvPr>
            <p:ph type="title"/>
          </p:nvPr>
        </p:nvSpPr>
        <p:spPr>
          <a:xfrm>
            <a:off x="274320" y="198872"/>
            <a:ext cx="8595360" cy="6478765"/>
          </a:xfrm>
        </p:spPr>
        <p:txBody>
          <a:bodyPr/>
          <a:lstStyle/>
          <a:p>
            <a:pPr algn="ctr"/>
            <a:r>
              <a:rPr lang="en-US" u="sng" dirty="0"/>
              <a:t>Mark 11:30</a:t>
            </a:r>
            <a:r>
              <a:rPr lang="en-US" dirty="0"/>
              <a:t>, from </a:t>
            </a:r>
            <a:r>
              <a:rPr lang="en-US" u="sng" dirty="0"/>
              <a:t>The Message</a:t>
            </a:r>
            <a:r>
              <a:rPr lang="en-US" dirty="0"/>
              <a:t> "Jesus said, </a:t>
            </a:r>
            <a:br>
              <a:rPr lang="en-US" dirty="0"/>
            </a:br>
            <a:r>
              <a:rPr lang="en-US" dirty="0"/>
              <a:t/>
            </a:r>
            <a:br>
              <a:rPr lang="en-US" dirty="0"/>
            </a:br>
            <a:r>
              <a:rPr lang="en-US" b="1" i="1" dirty="0"/>
              <a:t>“Love the Lord God with all your passion and prayer and intelligence and energy.”</a:t>
            </a:r>
            <a:endParaRPr lang="en-US" dirty="0"/>
          </a:p>
        </p:txBody>
      </p:sp>
    </p:spTree>
    <p:extLst>
      <p:ext uri="{BB962C8B-B14F-4D97-AF65-F5344CB8AC3E}">
        <p14:creationId xmlns:p14="http://schemas.microsoft.com/office/powerpoint/2010/main" xmlns="" val="41552068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A351338-0AD8-4659-94BE-9F589CF05C3B}"/>
              </a:ext>
            </a:extLst>
          </p:cNvPr>
          <p:cNvSpPr>
            <a:spLocks noGrp="1"/>
          </p:cNvSpPr>
          <p:nvPr>
            <p:ph type="title"/>
          </p:nvPr>
        </p:nvSpPr>
        <p:spPr>
          <a:xfrm>
            <a:off x="274320" y="198872"/>
            <a:ext cx="8595360" cy="6503932"/>
          </a:xfrm>
        </p:spPr>
        <p:txBody>
          <a:bodyPr/>
          <a:lstStyle/>
          <a:p>
            <a:r>
              <a:rPr lang="en-US" u="sng" dirty="0"/>
              <a:t>Colossians 3:23</a:t>
            </a:r>
            <a:r>
              <a:rPr lang="en-US" dirty="0"/>
              <a:t> – </a:t>
            </a:r>
            <a:br>
              <a:rPr lang="en-US" dirty="0"/>
            </a:br>
            <a:r>
              <a:rPr lang="en-US" dirty="0"/>
              <a:t/>
            </a:r>
            <a:br>
              <a:rPr lang="en-US" dirty="0"/>
            </a:br>
            <a:r>
              <a:rPr lang="en-US" b="1" i="1" dirty="0"/>
              <a:t>"Whatever you do, do it with all of your heart as unto the Lord and not unto men."</a:t>
            </a:r>
            <a:r>
              <a:rPr lang="en-US" dirty="0"/>
              <a:t> </a:t>
            </a:r>
          </a:p>
        </p:txBody>
      </p:sp>
    </p:spTree>
    <p:extLst>
      <p:ext uri="{BB962C8B-B14F-4D97-AF65-F5344CB8AC3E}">
        <p14:creationId xmlns:p14="http://schemas.microsoft.com/office/powerpoint/2010/main" xmlns="" val="34974597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EE2F3BD-6849-40E3-AA85-9B6CB6FF0D66}"/>
              </a:ext>
            </a:extLst>
          </p:cNvPr>
          <p:cNvSpPr>
            <a:spLocks noGrp="1"/>
          </p:cNvSpPr>
          <p:nvPr>
            <p:ph type="title"/>
          </p:nvPr>
        </p:nvSpPr>
        <p:spPr>
          <a:xfrm>
            <a:off x="274320" y="198872"/>
            <a:ext cx="8595360" cy="6512321"/>
          </a:xfrm>
        </p:spPr>
        <p:txBody>
          <a:bodyPr/>
          <a:lstStyle/>
          <a:p>
            <a:pPr algn="ctr"/>
            <a:r>
              <a:rPr lang="en-US" u="sng" dirty="0"/>
              <a:t>Romans 12:11</a:t>
            </a:r>
            <a:r>
              <a:rPr lang="en-US" dirty="0"/>
              <a:t>- </a:t>
            </a:r>
            <a:br>
              <a:rPr lang="en-US" dirty="0"/>
            </a:br>
            <a:r>
              <a:rPr lang="en-US" dirty="0"/>
              <a:t/>
            </a:r>
            <a:br>
              <a:rPr lang="en-US" dirty="0"/>
            </a:br>
            <a:r>
              <a:rPr lang="en-US" b="1" i="1" dirty="0"/>
              <a:t>Never be lacking in zeal, but keep your spiritual fervor, serving the Lord. </a:t>
            </a:r>
            <a:r>
              <a:rPr lang="en-US" dirty="0"/>
              <a:t>NIV</a:t>
            </a:r>
            <a:br>
              <a:rPr lang="en-US" dirty="0"/>
            </a:br>
            <a:endParaRPr lang="en-US" dirty="0"/>
          </a:p>
        </p:txBody>
      </p:sp>
    </p:spTree>
    <p:extLst>
      <p:ext uri="{BB962C8B-B14F-4D97-AF65-F5344CB8AC3E}">
        <p14:creationId xmlns:p14="http://schemas.microsoft.com/office/powerpoint/2010/main" xmlns="" val="25226813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0DA3A9E-8581-437D-919C-F982368DF8E0}"/>
              </a:ext>
            </a:extLst>
          </p:cNvPr>
          <p:cNvPicPr>
            <a:picLocks noChangeAspect="1"/>
          </p:cNvPicPr>
          <p:nvPr/>
        </p:nvPicPr>
        <p:blipFill>
          <a:blip r:embed="rId2" cstate="print"/>
          <a:stretch>
            <a:fillRect/>
          </a:stretch>
        </p:blipFill>
        <p:spPr>
          <a:xfrm>
            <a:off x="482600" y="699325"/>
            <a:ext cx="8178799" cy="5459348"/>
          </a:xfrm>
          <a:prstGeom prst="rect">
            <a:avLst/>
          </a:prstGeom>
        </p:spPr>
      </p:pic>
    </p:spTree>
    <p:extLst>
      <p:ext uri="{BB962C8B-B14F-4D97-AF65-F5344CB8AC3E}">
        <p14:creationId xmlns:p14="http://schemas.microsoft.com/office/powerpoint/2010/main" xmlns="" val="21454556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88A194-501B-4554-A56B-0761A1330FD9}"/>
              </a:ext>
            </a:extLst>
          </p:cNvPr>
          <p:cNvSpPr>
            <a:spLocks noGrp="1"/>
          </p:cNvSpPr>
          <p:nvPr>
            <p:ph type="title"/>
          </p:nvPr>
        </p:nvSpPr>
        <p:spPr>
          <a:xfrm>
            <a:off x="274320" y="198872"/>
            <a:ext cx="8595360" cy="6501031"/>
          </a:xfrm>
        </p:spPr>
        <p:txBody>
          <a:bodyPr/>
          <a:lstStyle/>
          <a:p>
            <a:r>
              <a:rPr lang="en-US" u="sng" dirty="0"/>
              <a:t>Psalm 127: 3-</a:t>
            </a:r>
            <a:r>
              <a:rPr lang="en-US" dirty="0"/>
              <a:t> </a:t>
            </a:r>
            <a:r>
              <a:rPr lang="en-US" b="1" i="1" dirty="0"/>
              <a:t>"It’s senseless for you to work so hard from early morning until late at night, fearing that you’re going to starve to death, for God wants His loved ones to get their proper rest."</a:t>
            </a:r>
            <a:r>
              <a:rPr lang="en-US" dirty="0"/>
              <a:t> </a:t>
            </a:r>
          </a:p>
        </p:txBody>
      </p:sp>
    </p:spTree>
    <p:extLst>
      <p:ext uri="{BB962C8B-B14F-4D97-AF65-F5344CB8AC3E}">
        <p14:creationId xmlns:p14="http://schemas.microsoft.com/office/powerpoint/2010/main" xmlns="" val="41612767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6A40F4-80F1-41A8-8D1A-EA671FF4E8DE}"/>
              </a:ext>
            </a:extLst>
          </p:cNvPr>
          <p:cNvSpPr>
            <a:spLocks noGrp="1"/>
          </p:cNvSpPr>
          <p:nvPr>
            <p:ph type="title"/>
          </p:nvPr>
        </p:nvSpPr>
        <p:spPr/>
        <p:txBody>
          <a:bodyPr>
            <a:noAutofit/>
          </a:bodyPr>
          <a:lstStyle/>
          <a:p>
            <a:pPr algn="ctr"/>
            <a:r>
              <a:rPr lang="en-US" sz="4800" b="1" dirty="0"/>
              <a:t>COMPASSION FATIGUE</a:t>
            </a:r>
            <a:endParaRPr lang="en-US" dirty="0"/>
          </a:p>
        </p:txBody>
      </p:sp>
      <p:pic>
        <p:nvPicPr>
          <p:cNvPr id="4" name="Picture 3">
            <a:extLst>
              <a:ext uri="{FF2B5EF4-FFF2-40B4-BE49-F238E27FC236}">
                <a16:creationId xmlns:a16="http://schemas.microsoft.com/office/drawing/2014/main" xmlns="" id="{1F9FD9D2-928D-4436-B6AD-E43FEAFE6A60}"/>
              </a:ext>
            </a:extLst>
          </p:cNvPr>
          <p:cNvPicPr>
            <a:picLocks noChangeAspect="1"/>
          </p:cNvPicPr>
          <p:nvPr/>
        </p:nvPicPr>
        <p:blipFill>
          <a:blip r:embed="rId2" cstate="print"/>
          <a:stretch>
            <a:fillRect/>
          </a:stretch>
        </p:blipFill>
        <p:spPr>
          <a:xfrm>
            <a:off x="274320" y="1646310"/>
            <a:ext cx="8572500" cy="5012818"/>
          </a:xfrm>
          <a:prstGeom prst="rect">
            <a:avLst/>
          </a:prstGeom>
        </p:spPr>
      </p:pic>
    </p:spTree>
    <p:extLst>
      <p:ext uri="{BB962C8B-B14F-4D97-AF65-F5344CB8AC3E}">
        <p14:creationId xmlns:p14="http://schemas.microsoft.com/office/powerpoint/2010/main" xmlns="" val="1604956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247</TotalTime>
  <Words>833</Words>
  <Application>Microsoft Office PowerPoint</Application>
  <PresentationFormat>On-screen Show (4:3)</PresentationFormat>
  <Paragraphs>46</Paragraphs>
  <Slides>24</Slides>
  <Notes>0</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Slide 1</vt:lpstr>
      <vt:lpstr>Slide 2</vt:lpstr>
      <vt:lpstr>"I want you to love God with all your heart and soul and mind and strength. Nothing matters more than that. That’s the number one thing in life. I want you to love Me passionately." </vt:lpstr>
      <vt:lpstr>Mark 11:30, from The Message "Jesus said,   “Love the Lord God with all your passion and prayer and intelligence and energy.”</vt:lpstr>
      <vt:lpstr>Colossians 3:23 –   "Whatever you do, do it with all of your heart as unto the Lord and not unto men." </vt:lpstr>
      <vt:lpstr>Romans 12:11-   Never be lacking in zeal, but keep your spiritual fervor, serving the Lord. NIV </vt:lpstr>
      <vt:lpstr>Slide 7</vt:lpstr>
      <vt:lpstr>Psalm 127: 3- "It’s senseless for you to work so hard from early morning until late at night, fearing that you’re going to starve to death, for God wants His loved ones to get their proper rest." </vt:lpstr>
      <vt:lpstr>COMPASSION FATIGUE</vt:lpstr>
      <vt:lpstr>James 2:17   "To him who knoweth to do good and doeth it not it is sin." </vt:lpstr>
      <vt:lpstr>Luke 12:48 –   Everyone to whom much was given, of him much will be required, and from him to whom they entrusted much, they will demand the more. ESV </vt:lpstr>
      <vt:lpstr>1 Timothy 4:7   "Take the time and trouble to keep yourself spiritually fit."</vt:lpstr>
      <vt:lpstr>Slide 13</vt:lpstr>
      <vt:lpstr>II) AN UNUSED TALENT</vt:lpstr>
      <vt:lpstr>Slide 15</vt:lpstr>
      <vt:lpstr>III) UNCONFESSED SIN</vt:lpstr>
      <vt:lpstr>Slide 17</vt:lpstr>
      <vt:lpstr>Slide 18</vt:lpstr>
      <vt:lpstr>Slide 19</vt:lpstr>
      <vt:lpstr>1 John 1:9 –   "If we confess our sins He [God] can be trusted to forgive us our sins and to cleanse us from all unrighteousness." </vt:lpstr>
      <vt:lpstr>IV) UNRESOLVED CONFLICT</vt:lpstr>
      <vt:lpstr>Slide 22</vt:lpstr>
      <vt:lpstr>Rom 12:14-   Bless those who persecute you; bless and do not curse them. ESV </vt:lpstr>
      <vt:lpstr>Slide 24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Richard McGough</dc:creator>
  <cp:lastModifiedBy>User</cp:lastModifiedBy>
  <cp:revision>15</cp:revision>
  <dcterms:created xsi:type="dcterms:W3CDTF">2018-10-07T00:34:15Z</dcterms:created>
  <dcterms:modified xsi:type="dcterms:W3CDTF">2018-10-07T16:02:25Z</dcterms:modified>
</cp:coreProperties>
</file>