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1" r:id="rId4"/>
    <p:sldId id="262" r:id="rId5"/>
    <p:sldId id="342" r:id="rId6"/>
    <p:sldId id="343" r:id="rId7"/>
    <p:sldId id="375" r:id="rId8"/>
    <p:sldId id="344" r:id="rId9"/>
    <p:sldId id="361" r:id="rId10"/>
    <p:sldId id="362" r:id="rId11"/>
    <p:sldId id="363" r:id="rId12"/>
    <p:sldId id="364" r:id="rId13"/>
    <p:sldId id="365" r:id="rId14"/>
    <p:sldId id="366" r:id="rId15"/>
    <p:sldId id="367" r:id="rId16"/>
    <p:sldId id="368" r:id="rId17"/>
    <p:sldId id="369" r:id="rId18"/>
    <p:sldId id="370" r:id="rId19"/>
    <p:sldId id="371" r:id="rId20"/>
    <p:sldId id="372"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37" d="100"/>
          <a:sy n="137" d="100"/>
        </p:scale>
        <p:origin x="-224"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A8670E-5D2A-48BE-A951-EEF7CBF5FC92}" type="datetimeFigureOut">
              <a:rPr lang="en-US" smtClean="0"/>
              <a:t>2/18/18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76F36-8C0D-4281-B3FC-D898DC6BCB71}" type="slidenum">
              <a:rPr lang="en-US" smtClean="0"/>
              <a:t>‹#›</a:t>
            </a:fld>
            <a:endParaRPr lang="en-US"/>
          </a:p>
        </p:txBody>
      </p:sp>
    </p:spTree>
    <p:extLst>
      <p:ext uri="{BB962C8B-B14F-4D97-AF65-F5344CB8AC3E}">
        <p14:creationId xmlns:p14="http://schemas.microsoft.com/office/powerpoint/2010/main" val="1731502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A8670E-5D2A-48BE-A951-EEF7CBF5FC92}" type="datetimeFigureOut">
              <a:rPr lang="en-US" smtClean="0"/>
              <a:t>2/18/18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76F36-8C0D-4281-B3FC-D898DC6BCB71}" type="slidenum">
              <a:rPr lang="en-US" smtClean="0"/>
              <a:t>‹#›</a:t>
            </a:fld>
            <a:endParaRPr lang="en-US"/>
          </a:p>
        </p:txBody>
      </p:sp>
    </p:spTree>
    <p:extLst>
      <p:ext uri="{BB962C8B-B14F-4D97-AF65-F5344CB8AC3E}">
        <p14:creationId xmlns:p14="http://schemas.microsoft.com/office/powerpoint/2010/main" val="2049417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A8670E-5D2A-48BE-A951-EEF7CBF5FC92}" type="datetimeFigureOut">
              <a:rPr lang="en-US" smtClean="0"/>
              <a:t>2/18/18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76F36-8C0D-4281-B3FC-D898DC6BCB71}" type="slidenum">
              <a:rPr lang="en-US" smtClean="0"/>
              <a:t>‹#›</a:t>
            </a:fld>
            <a:endParaRPr lang="en-US"/>
          </a:p>
        </p:txBody>
      </p:sp>
    </p:spTree>
    <p:extLst>
      <p:ext uri="{BB962C8B-B14F-4D97-AF65-F5344CB8AC3E}">
        <p14:creationId xmlns:p14="http://schemas.microsoft.com/office/powerpoint/2010/main" val="2949156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35" y="149630"/>
            <a:ext cx="8420792" cy="1325563"/>
          </a:xfrm>
        </p:spPr>
        <p:txBody>
          <a:bodyPr/>
          <a:lstStyle>
            <a:lvl1pPr>
              <a:defRPr>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a:xfrm>
            <a:off x="349135" y="1833937"/>
            <a:ext cx="8420792" cy="4874433"/>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289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A8670E-5D2A-48BE-A951-EEF7CBF5FC92}" type="datetimeFigureOut">
              <a:rPr lang="en-US" smtClean="0"/>
              <a:t>2/18/18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76F36-8C0D-4281-B3FC-D898DC6BCB71}" type="slidenum">
              <a:rPr lang="en-US" smtClean="0"/>
              <a:t>‹#›</a:t>
            </a:fld>
            <a:endParaRPr lang="en-US"/>
          </a:p>
        </p:txBody>
      </p:sp>
    </p:spTree>
    <p:extLst>
      <p:ext uri="{BB962C8B-B14F-4D97-AF65-F5344CB8AC3E}">
        <p14:creationId xmlns:p14="http://schemas.microsoft.com/office/powerpoint/2010/main" val="3098114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A8670E-5D2A-48BE-A951-EEF7CBF5FC92}" type="datetimeFigureOut">
              <a:rPr lang="en-US" smtClean="0"/>
              <a:t>2/18/18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76F36-8C0D-4281-B3FC-D898DC6BCB71}" type="slidenum">
              <a:rPr lang="en-US" smtClean="0"/>
              <a:t>‹#›</a:t>
            </a:fld>
            <a:endParaRPr lang="en-US"/>
          </a:p>
        </p:txBody>
      </p:sp>
    </p:spTree>
    <p:extLst>
      <p:ext uri="{BB962C8B-B14F-4D97-AF65-F5344CB8AC3E}">
        <p14:creationId xmlns:p14="http://schemas.microsoft.com/office/powerpoint/2010/main" val="1418285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A8670E-5D2A-48BE-A951-EEF7CBF5FC92}" type="datetimeFigureOut">
              <a:rPr lang="en-US" smtClean="0"/>
              <a:t>2/18/18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976F36-8C0D-4281-B3FC-D898DC6BCB71}" type="slidenum">
              <a:rPr lang="en-US" smtClean="0"/>
              <a:t>‹#›</a:t>
            </a:fld>
            <a:endParaRPr lang="en-US"/>
          </a:p>
        </p:txBody>
      </p:sp>
    </p:spTree>
    <p:extLst>
      <p:ext uri="{BB962C8B-B14F-4D97-AF65-F5344CB8AC3E}">
        <p14:creationId xmlns:p14="http://schemas.microsoft.com/office/powerpoint/2010/main" val="458852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A8670E-5D2A-48BE-A951-EEF7CBF5FC92}" type="datetimeFigureOut">
              <a:rPr lang="en-US" smtClean="0"/>
              <a:t>2/18/18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976F36-8C0D-4281-B3FC-D898DC6BCB71}" type="slidenum">
              <a:rPr lang="en-US" smtClean="0"/>
              <a:t>‹#›</a:t>
            </a:fld>
            <a:endParaRPr lang="en-US"/>
          </a:p>
        </p:txBody>
      </p:sp>
    </p:spTree>
    <p:extLst>
      <p:ext uri="{BB962C8B-B14F-4D97-AF65-F5344CB8AC3E}">
        <p14:creationId xmlns:p14="http://schemas.microsoft.com/office/powerpoint/2010/main" val="2757893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8670E-5D2A-48BE-A951-EEF7CBF5FC92}" type="datetimeFigureOut">
              <a:rPr lang="en-US" smtClean="0"/>
              <a:t>2/18/18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976F36-8C0D-4281-B3FC-D898DC6BCB71}" type="slidenum">
              <a:rPr lang="en-US" smtClean="0"/>
              <a:t>‹#›</a:t>
            </a:fld>
            <a:endParaRPr lang="en-US"/>
          </a:p>
        </p:txBody>
      </p:sp>
    </p:spTree>
    <p:extLst>
      <p:ext uri="{BB962C8B-B14F-4D97-AF65-F5344CB8AC3E}">
        <p14:creationId xmlns:p14="http://schemas.microsoft.com/office/powerpoint/2010/main" val="92259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A8670E-5D2A-48BE-A951-EEF7CBF5FC92}" type="datetimeFigureOut">
              <a:rPr lang="en-US" smtClean="0"/>
              <a:t>2/18/18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76F36-8C0D-4281-B3FC-D898DC6BCB71}" type="slidenum">
              <a:rPr lang="en-US" smtClean="0"/>
              <a:t>‹#›</a:t>
            </a:fld>
            <a:endParaRPr lang="en-US"/>
          </a:p>
        </p:txBody>
      </p:sp>
    </p:spTree>
    <p:extLst>
      <p:ext uri="{BB962C8B-B14F-4D97-AF65-F5344CB8AC3E}">
        <p14:creationId xmlns:p14="http://schemas.microsoft.com/office/powerpoint/2010/main" val="3814512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A8670E-5D2A-48BE-A951-EEF7CBF5FC92}" type="datetimeFigureOut">
              <a:rPr lang="en-US" smtClean="0"/>
              <a:t>2/18/18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76F36-8C0D-4281-B3FC-D898DC6BCB71}" type="slidenum">
              <a:rPr lang="en-US" smtClean="0"/>
              <a:t>‹#›</a:t>
            </a:fld>
            <a:endParaRPr lang="en-US"/>
          </a:p>
        </p:txBody>
      </p:sp>
    </p:spTree>
    <p:extLst>
      <p:ext uri="{BB962C8B-B14F-4D97-AF65-F5344CB8AC3E}">
        <p14:creationId xmlns:p14="http://schemas.microsoft.com/office/powerpoint/2010/main" val="33132821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1">
                <a:lumMod val="20000"/>
                <a:lumOff val="8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A8670E-5D2A-48BE-A951-EEF7CBF5FC92}" type="datetimeFigureOut">
              <a:rPr lang="en-US" smtClean="0"/>
              <a:t>2/18/18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976F36-8C0D-4281-B3FC-D898DC6BCB71}" type="slidenum">
              <a:rPr lang="en-US" smtClean="0"/>
              <a:t>‹#›</a:t>
            </a:fld>
            <a:endParaRPr lang="en-US"/>
          </a:p>
        </p:txBody>
      </p:sp>
    </p:spTree>
    <p:extLst>
      <p:ext uri="{BB962C8B-B14F-4D97-AF65-F5344CB8AC3E}">
        <p14:creationId xmlns:p14="http://schemas.microsoft.com/office/powerpoint/2010/main" val="10831709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D454C45-958E-487B-9967-68DA37A4A17F}"/>
              </a:ext>
            </a:extLst>
          </p:cNvPr>
          <p:cNvPicPr>
            <a:picLocks noChangeAspect="1"/>
          </p:cNvPicPr>
          <p:nvPr/>
        </p:nvPicPr>
        <p:blipFill>
          <a:blip r:embed="rId2"/>
          <a:stretch>
            <a:fillRect/>
          </a:stretch>
        </p:blipFill>
        <p:spPr>
          <a:xfrm>
            <a:off x="1497432" y="0"/>
            <a:ext cx="6149131" cy="6857999"/>
          </a:xfrm>
          <a:prstGeom prst="rect">
            <a:avLst/>
          </a:prstGeom>
        </p:spPr>
      </p:pic>
      <p:sp>
        <p:nvSpPr>
          <p:cNvPr id="3" name="TextBox 2">
            <a:extLst>
              <a:ext uri="{FF2B5EF4-FFF2-40B4-BE49-F238E27FC236}">
                <a16:creationId xmlns:a16="http://schemas.microsoft.com/office/drawing/2014/main" xmlns="" id="{3C776BCD-FA70-4772-8698-239D03829463}"/>
              </a:ext>
            </a:extLst>
          </p:cNvPr>
          <p:cNvSpPr txBox="1"/>
          <p:nvPr/>
        </p:nvSpPr>
        <p:spPr>
          <a:xfrm>
            <a:off x="1883325" y="1560352"/>
            <a:ext cx="5377343" cy="738664"/>
          </a:xfrm>
          <a:prstGeom prst="rect">
            <a:avLst/>
          </a:prstGeom>
          <a:noFill/>
        </p:spPr>
        <p:txBody>
          <a:bodyPr wrap="square" rtlCol="0">
            <a:spAutoFit/>
          </a:bodyPr>
          <a:lstStyle/>
          <a:p>
            <a:pPr algn="ctr"/>
            <a:r>
              <a:rPr lang="en-US" sz="2400" spc="300" dirty="0">
                <a:latin typeface="Chelsey Extended" panose="020B0500000000000000" pitchFamily="34" charset="0"/>
              </a:rPr>
              <a:t>IF</a:t>
            </a:r>
            <a:r>
              <a:rPr lang="en-US" spc="300" dirty="0"/>
              <a:t> </a:t>
            </a:r>
          </a:p>
          <a:p>
            <a:pPr algn="ctr"/>
            <a:r>
              <a:rPr lang="en-US" spc="300" dirty="0"/>
              <a:t>God is for us who can be against us?</a:t>
            </a:r>
          </a:p>
        </p:txBody>
      </p:sp>
    </p:spTree>
    <p:extLst>
      <p:ext uri="{BB962C8B-B14F-4D97-AF65-F5344CB8AC3E}">
        <p14:creationId xmlns:p14="http://schemas.microsoft.com/office/powerpoint/2010/main" val="405246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EF8C3B6-5A96-4CDA-BCF2-F5BB4D6BEE66}"/>
              </a:ext>
            </a:extLst>
          </p:cNvPr>
          <p:cNvSpPr>
            <a:spLocks noGrp="1"/>
          </p:cNvSpPr>
          <p:nvPr>
            <p:ph idx="1"/>
          </p:nvPr>
        </p:nvSpPr>
        <p:spPr>
          <a:xfrm>
            <a:off x="349135" y="167781"/>
            <a:ext cx="8420792" cy="6540590"/>
          </a:xfrm>
        </p:spPr>
        <p:txBody>
          <a:bodyPr/>
          <a:lstStyle/>
          <a:p>
            <a:r>
              <a:rPr lang="en-US" b="1" dirty="0"/>
              <a:t>Romans 7:14-15 (NASB) </a:t>
            </a:r>
            <a:r>
              <a:rPr lang="en-US" dirty="0"/>
              <a:t/>
            </a:r>
            <a:br>
              <a:rPr lang="en-US" dirty="0"/>
            </a:br>
            <a:r>
              <a:rPr lang="en-US" baseline="30000" dirty="0"/>
              <a:t>14 </a:t>
            </a:r>
            <a:r>
              <a:rPr lang="en-US" dirty="0"/>
              <a:t> For we know that the Law is spiritual, but I am of flesh, sold into bondage to sin. </a:t>
            </a:r>
            <a:br>
              <a:rPr lang="en-US" dirty="0"/>
            </a:br>
            <a:r>
              <a:rPr lang="en-US" baseline="30000" dirty="0"/>
              <a:t>15 </a:t>
            </a:r>
            <a:r>
              <a:rPr lang="en-US" dirty="0"/>
              <a:t> For what I am doing, I do not understand; for I am not practicing what I </a:t>
            </a:r>
            <a:r>
              <a:rPr lang="en-US" i="1" dirty="0"/>
              <a:t>would</a:t>
            </a:r>
            <a:r>
              <a:rPr lang="en-US" dirty="0"/>
              <a:t> like to </a:t>
            </a:r>
            <a:r>
              <a:rPr lang="en-US" i="1" dirty="0"/>
              <a:t>do,</a:t>
            </a:r>
            <a:r>
              <a:rPr lang="en-US" dirty="0"/>
              <a:t> but I am doing the very thing I hate.</a:t>
            </a:r>
          </a:p>
          <a:p>
            <a:r>
              <a:rPr lang="en-US" b="1" dirty="0"/>
              <a:t>Romans 7:18-19 (NASB) </a:t>
            </a:r>
            <a:r>
              <a:rPr lang="en-US" dirty="0"/>
              <a:t/>
            </a:r>
            <a:br>
              <a:rPr lang="en-US" dirty="0"/>
            </a:br>
            <a:r>
              <a:rPr lang="en-US" baseline="30000" dirty="0"/>
              <a:t>18 </a:t>
            </a:r>
            <a:r>
              <a:rPr lang="en-US" dirty="0"/>
              <a:t> For I know that nothing good dwells in me, that is, in my flesh; for the willing is present in me, but the doing of the good </a:t>
            </a:r>
            <a:r>
              <a:rPr lang="en-US" i="1" dirty="0"/>
              <a:t>is</a:t>
            </a:r>
            <a:r>
              <a:rPr lang="en-US" dirty="0"/>
              <a:t> not. </a:t>
            </a:r>
            <a:br>
              <a:rPr lang="en-US" dirty="0"/>
            </a:br>
            <a:r>
              <a:rPr lang="en-US" baseline="30000" dirty="0"/>
              <a:t>19 </a:t>
            </a:r>
            <a:r>
              <a:rPr lang="en-US" dirty="0"/>
              <a:t> For the good that I want, I do not do, but I practice the very evil that I do not want. </a:t>
            </a:r>
          </a:p>
          <a:p>
            <a:r>
              <a:rPr lang="en-US" u="words" dirty="0"/>
              <a:t>Romans 7:19</a:t>
            </a:r>
            <a:r>
              <a:rPr lang="en-US" dirty="0"/>
              <a:t>-  </a:t>
            </a:r>
            <a:r>
              <a:rPr lang="en-US" b="1" i="1" dirty="0"/>
              <a:t>For the good that I would I do not: but the evil which I would not, that I do. </a:t>
            </a:r>
            <a:r>
              <a:rPr lang="en-US" dirty="0"/>
              <a:t>KJV </a:t>
            </a:r>
          </a:p>
          <a:p>
            <a:endParaRPr lang="en-US" dirty="0"/>
          </a:p>
        </p:txBody>
      </p:sp>
    </p:spTree>
    <p:extLst>
      <p:ext uri="{BB962C8B-B14F-4D97-AF65-F5344CB8AC3E}">
        <p14:creationId xmlns:p14="http://schemas.microsoft.com/office/powerpoint/2010/main" val="2695064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A68705-F7F0-488F-9DDB-7FBCA1389483}"/>
              </a:ext>
            </a:extLst>
          </p:cNvPr>
          <p:cNvSpPr>
            <a:spLocks noGrp="1"/>
          </p:cNvSpPr>
          <p:nvPr>
            <p:ph type="title"/>
          </p:nvPr>
        </p:nvSpPr>
        <p:spPr>
          <a:xfrm>
            <a:off x="349135" y="149630"/>
            <a:ext cx="8420792" cy="6536396"/>
          </a:xfrm>
        </p:spPr>
        <p:txBody>
          <a:bodyPr>
            <a:normAutofit fontScale="90000"/>
          </a:bodyPr>
          <a:lstStyle/>
          <a:p>
            <a:r>
              <a:rPr lang="en-US" u="words" dirty="0"/>
              <a:t>Romans 7:22-24.</a:t>
            </a:r>
            <a:r>
              <a:rPr lang="en-US" dirty="0"/>
              <a:t> - </a:t>
            </a:r>
            <a:r>
              <a:rPr lang="en-US" b="1" i="1" dirty="0"/>
              <a:t>22 I love God's law with all my heart. 23 But there is another power within me that is at war with my mind. This power makes me a slave to the sin that is still within me. 24 Oh, what a miserable person I am! Who will free me from this life that is dominated by sin and death?</a:t>
            </a:r>
            <a:r>
              <a:rPr lang="en-US" dirty="0"/>
              <a:t> Holy Bible, New Living Translation </a:t>
            </a:r>
            <a:br>
              <a:rPr lang="en-US" dirty="0"/>
            </a:br>
            <a:endParaRPr lang="en-US" dirty="0"/>
          </a:p>
        </p:txBody>
      </p:sp>
    </p:spTree>
    <p:extLst>
      <p:ext uri="{BB962C8B-B14F-4D97-AF65-F5344CB8AC3E}">
        <p14:creationId xmlns:p14="http://schemas.microsoft.com/office/powerpoint/2010/main" val="4286657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ACE7A39-73E1-4381-A3A5-C440511CC1B7}"/>
              </a:ext>
            </a:extLst>
          </p:cNvPr>
          <p:cNvSpPr>
            <a:spLocks noGrp="1"/>
          </p:cNvSpPr>
          <p:nvPr>
            <p:ph idx="1"/>
          </p:nvPr>
        </p:nvSpPr>
        <p:spPr>
          <a:xfrm>
            <a:off x="349135" y="260059"/>
            <a:ext cx="8420792" cy="6448311"/>
          </a:xfrm>
        </p:spPr>
        <p:txBody>
          <a:bodyPr>
            <a:normAutofit/>
          </a:bodyPr>
          <a:lstStyle/>
          <a:p>
            <a:r>
              <a:rPr lang="en-US" dirty="0"/>
              <a:t>Rom 7:24-8:2</a:t>
            </a:r>
          </a:p>
          <a:p>
            <a:r>
              <a:rPr lang="en-US" dirty="0"/>
              <a:t>24 Wretched man that I am! Who will set me free from the body of this death? 25 Thanks be to God through Jesus Christ our Lord! So then, on the one hand I myself with my mind am serving the law of God, but on the other, with my flesh the law of sin. </a:t>
            </a:r>
          </a:p>
          <a:p>
            <a:endParaRPr lang="en-US" dirty="0"/>
          </a:p>
          <a:p>
            <a:r>
              <a:rPr lang="en-US" dirty="0"/>
              <a:t>Deliverance from Bondage</a:t>
            </a:r>
          </a:p>
          <a:p>
            <a:endParaRPr lang="en-US" dirty="0"/>
          </a:p>
          <a:p>
            <a:r>
              <a:rPr lang="en-US" dirty="0"/>
              <a:t>8:1  Therefore there is now no condemnation for those who are in Christ Jesus. 2 For the law of the Spirit of life in Christ Jesus has set you free from the law of sin and of death.</a:t>
            </a:r>
          </a:p>
          <a:p>
            <a:r>
              <a:rPr lang="en-US" dirty="0"/>
              <a:t>NASU</a:t>
            </a:r>
          </a:p>
          <a:p>
            <a:endParaRPr lang="en-US" dirty="0"/>
          </a:p>
        </p:txBody>
      </p:sp>
    </p:spTree>
    <p:extLst>
      <p:ext uri="{BB962C8B-B14F-4D97-AF65-F5344CB8AC3E}">
        <p14:creationId xmlns:p14="http://schemas.microsoft.com/office/powerpoint/2010/main" val="3958719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9984C7B-EF5A-4F5B-BC94-2799290C91B3}"/>
              </a:ext>
            </a:extLst>
          </p:cNvPr>
          <p:cNvPicPr>
            <a:picLocks noChangeAspect="1"/>
          </p:cNvPicPr>
          <p:nvPr/>
        </p:nvPicPr>
        <p:blipFill>
          <a:blip r:embed="rId2"/>
          <a:stretch>
            <a:fillRect/>
          </a:stretch>
        </p:blipFill>
        <p:spPr>
          <a:xfrm>
            <a:off x="1862983" y="183468"/>
            <a:ext cx="5418034" cy="3457041"/>
          </a:xfrm>
          <a:prstGeom prst="rect">
            <a:avLst/>
          </a:prstGeom>
        </p:spPr>
      </p:pic>
      <p:pic>
        <p:nvPicPr>
          <p:cNvPr id="6" name="Picture 5">
            <a:extLst>
              <a:ext uri="{FF2B5EF4-FFF2-40B4-BE49-F238E27FC236}">
                <a16:creationId xmlns:a16="http://schemas.microsoft.com/office/drawing/2014/main" xmlns="" id="{61221022-E83A-42BB-AC3B-4E41EEFC2D26}"/>
              </a:ext>
            </a:extLst>
          </p:cNvPr>
          <p:cNvPicPr>
            <a:picLocks noChangeAspect="1"/>
          </p:cNvPicPr>
          <p:nvPr/>
        </p:nvPicPr>
        <p:blipFill>
          <a:blip r:embed="rId3"/>
          <a:stretch>
            <a:fillRect/>
          </a:stretch>
        </p:blipFill>
        <p:spPr>
          <a:xfrm>
            <a:off x="1862982" y="3733444"/>
            <a:ext cx="5418034" cy="3047644"/>
          </a:xfrm>
          <a:prstGeom prst="rect">
            <a:avLst/>
          </a:prstGeom>
        </p:spPr>
      </p:pic>
    </p:spTree>
    <p:extLst>
      <p:ext uri="{BB962C8B-B14F-4D97-AF65-F5344CB8AC3E}">
        <p14:creationId xmlns:p14="http://schemas.microsoft.com/office/powerpoint/2010/main" val="3754216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FFC54C-FEF8-411E-BAE9-0A559CD82D3D}"/>
              </a:ext>
            </a:extLst>
          </p:cNvPr>
          <p:cNvSpPr>
            <a:spLocks noGrp="1"/>
          </p:cNvSpPr>
          <p:nvPr>
            <p:ph type="title"/>
          </p:nvPr>
        </p:nvSpPr>
        <p:spPr>
          <a:xfrm>
            <a:off x="349135" y="149630"/>
            <a:ext cx="8420792" cy="6550273"/>
          </a:xfrm>
        </p:spPr>
        <p:txBody>
          <a:bodyPr/>
          <a:lstStyle/>
          <a:p>
            <a:pPr algn="ctr"/>
            <a:r>
              <a:rPr lang="en-US" sz="6000" b="1" i="1" dirty="0"/>
              <a:t>"There is no condemnation for those who are in Christ Jesus."</a:t>
            </a:r>
            <a:r>
              <a:rPr lang="en-US" dirty="0"/>
              <a:t> </a:t>
            </a:r>
            <a:br>
              <a:rPr lang="en-US" dirty="0"/>
            </a:br>
            <a:endParaRPr lang="en-US" dirty="0"/>
          </a:p>
        </p:txBody>
      </p:sp>
    </p:spTree>
    <p:extLst>
      <p:ext uri="{BB962C8B-B14F-4D97-AF65-F5344CB8AC3E}">
        <p14:creationId xmlns:p14="http://schemas.microsoft.com/office/powerpoint/2010/main" val="647987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E84AA20-FA53-479D-8604-6CAE4B2D4CCD}"/>
              </a:ext>
            </a:extLst>
          </p:cNvPr>
          <p:cNvPicPr>
            <a:picLocks noChangeAspect="1"/>
          </p:cNvPicPr>
          <p:nvPr/>
        </p:nvPicPr>
        <p:blipFill>
          <a:blip r:embed="rId2"/>
          <a:stretch>
            <a:fillRect/>
          </a:stretch>
        </p:blipFill>
        <p:spPr>
          <a:xfrm>
            <a:off x="368180" y="746620"/>
            <a:ext cx="4097661" cy="5301842"/>
          </a:xfrm>
          <a:prstGeom prst="rect">
            <a:avLst/>
          </a:prstGeom>
        </p:spPr>
      </p:pic>
      <p:sp>
        <p:nvSpPr>
          <p:cNvPr id="5" name="TextBox 4">
            <a:extLst>
              <a:ext uri="{FF2B5EF4-FFF2-40B4-BE49-F238E27FC236}">
                <a16:creationId xmlns:a16="http://schemas.microsoft.com/office/drawing/2014/main" xmlns="" id="{9FCE18D9-8948-4705-9247-34E527AFD442}"/>
              </a:ext>
            </a:extLst>
          </p:cNvPr>
          <p:cNvSpPr txBox="1"/>
          <p:nvPr/>
        </p:nvSpPr>
        <p:spPr>
          <a:xfrm>
            <a:off x="4678157" y="1843950"/>
            <a:ext cx="4097662" cy="3170099"/>
          </a:xfrm>
          <a:prstGeom prst="rect">
            <a:avLst/>
          </a:prstGeom>
          <a:noFill/>
        </p:spPr>
        <p:txBody>
          <a:bodyPr wrap="square" rtlCol="0">
            <a:spAutoFit/>
          </a:bodyPr>
          <a:lstStyle/>
          <a:p>
            <a:pPr lvl="0" algn="ctr"/>
            <a:r>
              <a:rPr lang="en-US" sz="4000" b="1" i="1" dirty="0">
                <a:latin typeface="Georgia" panose="02040502050405020303" pitchFamily="18" charset="0"/>
              </a:rPr>
              <a:t>"There is no condemnation for those who are in Christ Jesus."</a:t>
            </a:r>
            <a:endParaRPr lang="en-US" sz="4000" dirty="0">
              <a:latin typeface="Georgia" panose="02040502050405020303" pitchFamily="18" charset="0"/>
            </a:endParaRPr>
          </a:p>
        </p:txBody>
      </p:sp>
    </p:spTree>
    <p:extLst>
      <p:ext uri="{BB962C8B-B14F-4D97-AF65-F5344CB8AC3E}">
        <p14:creationId xmlns:p14="http://schemas.microsoft.com/office/powerpoint/2010/main" val="3887414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BFCB69BE-1F9D-4408-9D44-1305A024D8DE}"/>
              </a:ext>
            </a:extLst>
          </p:cNvPr>
          <p:cNvPicPr>
            <a:picLocks noChangeAspect="1"/>
          </p:cNvPicPr>
          <p:nvPr/>
        </p:nvPicPr>
        <p:blipFill>
          <a:blip r:embed="rId2"/>
          <a:stretch>
            <a:fillRect/>
          </a:stretch>
        </p:blipFill>
        <p:spPr>
          <a:xfrm>
            <a:off x="999858" y="1675227"/>
            <a:ext cx="7161376" cy="4896489"/>
          </a:xfrm>
          <a:prstGeom prst="rect">
            <a:avLst/>
          </a:prstGeom>
        </p:spPr>
      </p:pic>
      <p:sp>
        <p:nvSpPr>
          <p:cNvPr id="2" name="Title 1">
            <a:extLst>
              <a:ext uri="{FF2B5EF4-FFF2-40B4-BE49-F238E27FC236}">
                <a16:creationId xmlns:a16="http://schemas.microsoft.com/office/drawing/2014/main" xmlns="" id="{486AE55F-55A7-48E9-9DEA-5BC1BB488A83}"/>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sz="2200" kern="1200">
                <a:solidFill>
                  <a:schemeClr val="bg1"/>
                </a:solidFill>
                <a:latin typeface="+mj-lt"/>
                <a:ea typeface="+mj-ea"/>
                <a:cs typeface="+mj-cs"/>
              </a:rPr>
              <a:t>Do you remember what the word "</a:t>
            </a:r>
            <a:r>
              <a:rPr lang="en-US" sz="2200" b="1" i="1" kern="1200">
                <a:solidFill>
                  <a:schemeClr val="bg1"/>
                </a:solidFill>
                <a:latin typeface="+mj-lt"/>
                <a:ea typeface="+mj-ea"/>
                <a:cs typeface="+mj-cs"/>
              </a:rPr>
              <a:t>SATAN</a:t>
            </a:r>
            <a:r>
              <a:rPr lang="en-US" sz="2200" kern="1200">
                <a:solidFill>
                  <a:schemeClr val="bg1"/>
                </a:solidFill>
                <a:latin typeface="+mj-lt"/>
                <a:ea typeface="+mj-ea"/>
                <a:cs typeface="+mj-cs"/>
              </a:rPr>
              <a:t>" means in Hebrew, Aramaic, and in Greek?</a:t>
            </a:r>
          </a:p>
        </p:txBody>
      </p:sp>
    </p:spTree>
    <p:extLst>
      <p:ext uri="{BB962C8B-B14F-4D97-AF65-F5344CB8AC3E}">
        <p14:creationId xmlns:p14="http://schemas.microsoft.com/office/powerpoint/2010/main" val="594313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E250D4-08A1-4B23-8089-64A8F06DE442}"/>
              </a:ext>
            </a:extLst>
          </p:cNvPr>
          <p:cNvSpPr>
            <a:spLocks noGrp="1"/>
          </p:cNvSpPr>
          <p:nvPr>
            <p:ph type="title"/>
          </p:nvPr>
        </p:nvSpPr>
        <p:spPr>
          <a:xfrm>
            <a:off x="349135" y="149630"/>
            <a:ext cx="8420792" cy="6708370"/>
          </a:xfrm>
        </p:spPr>
        <p:txBody>
          <a:bodyPr/>
          <a:lstStyle/>
          <a:p>
            <a:r>
              <a:rPr lang="en-US" u="words" dirty="0"/>
              <a:t>Proverbs 23:7</a:t>
            </a:r>
            <a:r>
              <a:rPr lang="en-US" dirty="0"/>
              <a:t> - </a:t>
            </a:r>
            <a:r>
              <a:rPr lang="en-US" b="1" i="1" dirty="0"/>
              <a:t>for as he thinks within himself, so he is.</a:t>
            </a:r>
            <a:r>
              <a:rPr lang="en-US" dirty="0"/>
              <a:t> </a:t>
            </a:r>
          </a:p>
        </p:txBody>
      </p:sp>
    </p:spTree>
    <p:extLst>
      <p:ext uri="{BB962C8B-B14F-4D97-AF65-F5344CB8AC3E}">
        <p14:creationId xmlns:p14="http://schemas.microsoft.com/office/powerpoint/2010/main" val="2080973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D94454-19B0-421E-A75C-EBA1BE78D166}"/>
              </a:ext>
            </a:extLst>
          </p:cNvPr>
          <p:cNvSpPr>
            <a:spLocks noGrp="1"/>
          </p:cNvSpPr>
          <p:nvPr>
            <p:ph type="title"/>
          </p:nvPr>
        </p:nvSpPr>
        <p:spPr>
          <a:xfrm>
            <a:off x="349135" y="149630"/>
            <a:ext cx="8420792" cy="6561563"/>
          </a:xfrm>
        </p:spPr>
        <p:txBody>
          <a:bodyPr/>
          <a:lstStyle/>
          <a:p>
            <a:r>
              <a:rPr lang="en-US" b="1" i="1" dirty="0"/>
              <a:t>"Therefore, there is now no condemnation for those who are in Christ Jesus." </a:t>
            </a:r>
            <a:br>
              <a:rPr lang="en-US" b="1" i="1" dirty="0"/>
            </a:br>
            <a:r>
              <a:rPr lang="en-US" b="1" i="1" dirty="0"/>
              <a:t/>
            </a:r>
            <a:br>
              <a:rPr lang="en-US" b="1" i="1" dirty="0"/>
            </a:br>
            <a:r>
              <a:rPr lang="en-US" b="1" i="1" dirty="0"/>
              <a:t/>
            </a:r>
            <a:br>
              <a:rPr lang="en-US" b="1" i="1" dirty="0"/>
            </a:br>
            <a:r>
              <a:rPr lang="en-US" dirty="0"/>
              <a:t>Do you believe it?</a:t>
            </a:r>
            <a:br>
              <a:rPr lang="en-US" dirty="0"/>
            </a:br>
            <a:endParaRPr lang="en-US" dirty="0"/>
          </a:p>
        </p:txBody>
      </p:sp>
    </p:spTree>
    <p:extLst>
      <p:ext uri="{BB962C8B-B14F-4D97-AF65-F5344CB8AC3E}">
        <p14:creationId xmlns:p14="http://schemas.microsoft.com/office/powerpoint/2010/main" val="2995216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0156BD0-0442-4266-8924-221C6D353C4A}"/>
              </a:ext>
            </a:extLst>
          </p:cNvPr>
          <p:cNvSpPr>
            <a:spLocks noGrp="1"/>
          </p:cNvSpPr>
          <p:nvPr>
            <p:ph idx="1"/>
          </p:nvPr>
        </p:nvSpPr>
        <p:spPr>
          <a:xfrm>
            <a:off x="349135" y="83891"/>
            <a:ext cx="8420792" cy="6624480"/>
          </a:xfrm>
        </p:spPr>
        <p:txBody>
          <a:bodyPr>
            <a:normAutofit fontScale="92500" lnSpcReduction="10000"/>
          </a:bodyPr>
          <a:lstStyle/>
          <a:p>
            <a:r>
              <a:rPr lang="en-US" u="words" dirty="0"/>
              <a:t>Romans 8:35-39</a:t>
            </a:r>
            <a:r>
              <a:rPr lang="en-US" dirty="0"/>
              <a:t> - </a:t>
            </a:r>
            <a:r>
              <a:rPr lang="en-US" b="1" i="1" dirty="0"/>
              <a:t>35 Can anything ever separate us from Christ's love? Does it mean he no longer loves us if we have trouble or calamity, or are persecuted, or hungry, or destitute, or in danger, or threatened with death? 36 (As the Scriptures say, "For your sake we are killed every day; we are being slaughtered like sheep.") 37 No, despite all these things, overwhelming victory is ours through Christ, who loved us. 38 And I am convinced that nothing can ever separate us from God's love. Neither death nor life, neither angels nor demons, neither our fears for today nor our worries about tomorrow—not even the powers of hell can separate us from God's love. 39 No power in the sky above or in the earth below—indeed, nothing in all creation will ever be able to separate us from the love of God that is revealed in Christ Jesus our Lord. </a:t>
            </a:r>
            <a:r>
              <a:rPr lang="en-US" dirty="0"/>
              <a:t>Holy Bible, New Living Translation</a:t>
            </a:r>
          </a:p>
        </p:txBody>
      </p:sp>
    </p:spTree>
    <p:extLst>
      <p:ext uri="{BB962C8B-B14F-4D97-AF65-F5344CB8AC3E}">
        <p14:creationId xmlns:p14="http://schemas.microsoft.com/office/powerpoint/2010/main" val="2462717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64EB1E2-B7CB-4E85-A0AD-8D05D28273D3}"/>
              </a:ext>
            </a:extLst>
          </p:cNvPr>
          <p:cNvSpPr>
            <a:spLocks noGrp="1"/>
          </p:cNvSpPr>
          <p:nvPr>
            <p:ph idx="1"/>
          </p:nvPr>
        </p:nvSpPr>
        <p:spPr>
          <a:xfrm>
            <a:off x="427839" y="134224"/>
            <a:ext cx="8288322" cy="6551802"/>
          </a:xfrm>
        </p:spPr>
        <p:txBody>
          <a:bodyPr>
            <a:normAutofit fontScale="70000" lnSpcReduction="20000"/>
          </a:bodyPr>
          <a:lstStyle/>
          <a:p>
            <a:pPr algn="ctr"/>
            <a:r>
              <a:rPr lang="it-IT" b="1" i="1" u="sng" dirty="0"/>
              <a:t>Romans 8:1-11</a:t>
            </a:r>
            <a:r>
              <a:rPr lang="it-IT" b="1" i="1" dirty="0"/>
              <a:t>    -  </a:t>
            </a:r>
          </a:p>
          <a:p>
            <a:pPr algn="ctr"/>
            <a:r>
              <a:rPr lang="it-IT" b="1" i="1" dirty="0"/>
              <a:t>“</a:t>
            </a:r>
            <a:r>
              <a:rPr lang="en-US" b="1" i="1" dirty="0"/>
              <a:t>Therefore, there is now no condemnation for those who are in Christ Jesus,</a:t>
            </a:r>
            <a:r>
              <a:rPr lang="en-US" b="1" i="1" baseline="30000" dirty="0"/>
              <a:t>2 </a:t>
            </a:r>
            <a:r>
              <a:rPr lang="en-US" b="1" i="1" dirty="0"/>
              <a:t>because through Christ Jesus the law of the Spirit who gives life has set you</a:t>
            </a:r>
            <a:r>
              <a:rPr lang="en-US" b="1" i="1" baseline="30000" dirty="0"/>
              <a:t> </a:t>
            </a:r>
            <a:r>
              <a:rPr lang="en-US" b="1" i="1" dirty="0"/>
              <a:t>free from the law of sin and death. </a:t>
            </a:r>
            <a:r>
              <a:rPr lang="en-US" b="1" i="1" baseline="30000" dirty="0"/>
              <a:t>3 </a:t>
            </a:r>
            <a:r>
              <a:rPr lang="en-US" b="1" i="1" dirty="0"/>
              <a:t>For what the law was powerless to do because it was weakened by the flesh, God did by sending his own Son in the likeness of sinful flesh to be a sin offering.</a:t>
            </a:r>
            <a:r>
              <a:rPr lang="en-US" b="1" i="1" baseline="30000" dirty="0"/>
              <a:t> </a:t>
            </a:r>
            <a:r>
              <a:rPr lang="en-US" b="1" i="1" dirty="0"/>
              <a:t> And so he condemned sin in the flesh,</a:t>
            </a:r>
            <a:r>
              <a:rPr lang="en-US" b="1" i="1" baseline="30000" dirty="0"/>
              <a:t>4 </a:t>
            </a:r>
            <a:r>
              <a:rPr lang="en-US" b="1" i="1" dirty="0"/>
              <a:t>in order that the righteous requirement of the law might be fully met in us, who do not live according to the flesh but according to the Spirit.</a:t>
            </a:r>
            <a:endParaRPr lang="en-US" b="1" dirty="0"/>
          </a:p>
          <a:p>
            <a:pPr algn="ctr"/>
            <a:r>
              <a:rPr lang="en-US" b="1" i="1" baseline="30000" dirty="0"/>
              <a:t>5 </a:t>
            </a:r>
            <a:r>
              <a:rPr lang="en-US" b="1" i="1" dirty="0"/>
              <a:t>Those who live according to the flesh have their minds set on what the flesh desires; but those who live in accordance with the Spirit have their minds set on what the Spirit desires. </a:t>
            </a:r>
            <a:r>
              <a:rPr lang="en-US" b="1" i="1" baseline="30000" dirty="0"/>
              <a:t>6 </a:t>
            </a:r>
            <a:r>
              <a:rPr lang="en-US" b="1" i="1" dirty="0"/>
              <a:t>The mind governed by the flesh is death, but the mind governed by the Spirit is life and peace. </a:t>
            </a:r>
            <a:r>
              <a:rPr lang="en-US" b="1" i="1" baseline="30000" dirty="0"/>
              <a:t>7 </a:t>
            </a:r>
            <a:r>
              <a:rPr lang="en-US" b="1" i="1" dirty="0"/>
              <a:t>The mind governed by the flesh is hostile to God; it does not submit to God’s law, nor can it do so. </a:t>
            </a:r>
            <a:r>
              <a:rPr lang="en-US" b="1" i="1" baseline="30000" dirty="0"/>
              <a:t>8 </a:t>
            </a:r>
            <a:r>
              <a:rPr lang="en-US" b="1" i="1" dirty="0"/>
              <a:t>Those who are in the realm of the flesh cannot please God.</a:t>
            </a:r>
            <a:endParaRPr lang="en-US" b="1" dirty="0"/>
          </a:p>
          <a:p>
            <a:pPr algn="ctr"/>
            <a:r>
              <a:rPr lang="en-US" b="1" i="1" baseline="30000" dirty="0"/>
              <a:t>9 </a:t>
            </a:r>
            <a:r>
              <a:rPr lang="en-US" b="1" i="1" dirty="0"/>
              <a:t>You, however, are not in the realm of the flesh but are in the realm of the Spirit, if indeed the Spirit of God lives in you. And if anyone does not have the Spirit of Christ, they do not belong to Christ. </a:t>
            </a:r>
            <a:r>
              <a:rPr lang="en-US" b="1" i="1" baseline="30000" dirty="0"/>
              <a:t>10 </a:t>
            </a:r>
            <a:r>
              <a:rPr lang="en-US" b="1" i="1" dirty="0"/>
              <a:t>But if Christ is in you, then even though your body is subject to death because of sin, the Spirit gives life because of righteousness. </a:t>
            </a:r>
            <a:r>
              <a:rPr lang="en-US" b="1" i="1" baseline="30000" dirty="0"/>
              <a:t>11 </a:t>
            </a:r>
            <a:r>
              <a:rPr lang="en-US" b="1" i="1" dirty="0"/>
              <a:t>And if the Spirit of him who raised Jesus from the dead is living in you, he who raised Christ from the dead will also give life to your mortal bodies because of his Spirit who lives in you.</a:t>
            </a:r>
            <a:endParaRPr lang="en-US" b="1" dirty="0"/>
          </a:p>
          <a:p>
            <a:pPr algn="ctr"/>
            <a:endParaRPr lang="en-US" dirty="0"/>
          </a:p>
        </p:txBody>
      </p:sp>
    </p:spTree>
    <p:extLst>
      <p:ext uri="{BB962C8B-B14F-4D97-AF65-F5344CB8AC3E}">
        <p14:creationId xmlns:p14="http://schemas.microsoft.com/office/powerpoint/2010/main" val="2415012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9A829F-060D-41B1-9650-08CD6E201145}"/>
              </a:ext>
            </a:extLst>
          </p:cNvPr>
          <p:cNvSpPr>
            <a:spLocks noGrp="1"/>
          </p:cNvSpPr>
          <p:nvPr>
            <p:ph type="title"/>
          </p:nvPr>
        </p:nvSpPr>
        <p:spPr>
          <a:xfrm>
            <a:off x="349135" y="149630"/>
            <a:ext cx="8420792" cy="6586730"/>
          </a:xfrm>
        </p:spPr>
        <p:txBody>
          <a:bodyPr/>
          <a:lstStyle/>
          <a:p>
            <a:r>
              <a:rPr lang="en-US" b="1" i="1" dirty="0"/>
              <a:t>The gift of God is eternal life "in Christ Jesus."</a:t>
            </a:r>
            <a:r>
              <a:rPr lang="en-US" dirty="0"/>
              <a:t/>
            </a:r>
            <a:br>
              <a:rPr lang="en-US" dirty="0"/>
            </a:br>
            <a:endParaRPr lang="en-US" dirty="0"/>
          </a:p>
        </p:txBody>
      </p:sp>
    </p:spTree>
    <p:extLst>
      <p:ext uri="{BB962C8B-B14F-4D97-AF65-F5344CB8AC3E}">
        <p14:creationId xmlns:p14="http://schemas.microsoft.com/office/powerpoint/2010/main" val="2779751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heel&#10;&#10;Description generated with very high confidence">
            <a:extLst>
              <a:ext uri="{FF2B5EF4-FFF2-40B4-BE49-F238E27FC236}">
                <a16:creationId xmlns:a16="http://schemas.microsoft.com/office/drawing/2014/main" xmlns="" id="{E412A2E4-E53B-43D3-975B-C76B0CD80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0" y="171272"/>
            <a:ext cx="6286500" cy="2362200"/>
          </a:xfrm>
          <a:prstGeom prst="rect">
            <a:avLst/>
          </a:prstGeom>
        </p:spPr>
      </p:pic>
      <p:pic>
        <p:nvPicPr>
          <p:cNvPr id="7" name="Picture 6">
            <a:extLst>
              <a:ext uri="{FF2B5EF4-FFF2-40B4-BE49-F238E27FC236}">
                <a16:creationId xmlns:a16="http://schemas.microsoft.com/office/drawing/2014/main" xmlns="" id="{85A536C7-B8E0-4BD2-B46A-4F8A7A7130F0}"/>
              </a:ext>
            </a:extLst>
          </p:cNvPr>
          <p:cNvPicPr>
            <a:picLocks noChangeAspect="1"/>
          </p:cNvPicPr>
          <p:nvPr/>
        </p:nvPicPr>
        <p:blipFill>
          <a:blip r:embed="rId3"/>
          <a:stretch>
            <a:fillRect/>
          </a:stretch>
        </p:blipFill>
        <p:spPr>
          <a:xfrm>
            <a:off x="1" y="2574391"/>
            <a:ext cx="4572000" cy="4045306"/>
          </a:xfrm>
          <a:prstGeom prst="rect">
            <a:avLst/>
          </a:prstGeom>
        </p:spPr>
      </p:pic>
      <p:pic>
        <p:nvPicPr>
          <p:cNvPr id="8" name="Picture 7">
            <a:extLst>
              <a:ext uri="{FF2B5EF4-FFF2-40B4-BE49-F238E27FC236}">
                <a16:creationId xmlns:a16="http://schemas.microsoft.com/office/drawing/2014/main" xmlns="" id="{4613EFBA-9EA7-45F5-8FAF-26D0ABEEFC21}"/>
              </a:ext>
            </a:extLst>
          </p:cNvPr>
          <p:cNvPicPr>
            <a:picLocks noChangeAspect="1"/>
          </p:cNvPicPr>
          <p:nvPr/>
        </p:nvPicPr>
        <p:blipFill>
          <a:blip r:embed="rId4"/>
          <a:stretch>
            <a:fillRect/>
          </a:stretch>
        </p:blipFill>
        <p:spPr>
          <a:xfrm>
            <a:off x="4721508" y="2574391"/>
            <a:ext cx="4422491" cy="4045306"/>
          </a:xfrm>
          <a:prstGeom prst="rect">
            <a:avLst/>
          </a:prstGeom>
        </p:spPr>
      </p:pic>
    </p:spTree>
    <p:extLst>
      <p:ext uri="{BB962C8B-B14F-4D97-AF65-F5344CB8AC3E}">
        <p14:creationId xmlns:p14="http://schemas.microsoft.com/office/powerpoint/2010/main" val="3274057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rown horse&#10;&#10;Description generated with very high confidence">
            <a:extLst>
              <a:ext uri="{FF2B5EF4-FFF2-40B4-BE49-F238E27FC236}">
                <a16:creationId xmlns:a16="http://schemas.microsoft.com/office/drawing/2014/main" xmlns="" id="{055A0DB9-8CFE-4955-9995-C817FC85E42E}"/>
              </a:ext>
            </a:extLst>
          </p:cNvPr>
          <p:cNvPicPr>
            <a:picLocks noChangeAspect="1"/>
          </p:cNvPicPr>
          <p:nvPr/>
        </p:nvPicPr>
        <p:blipFill rotWithShape="1">
          <a:blip r:embed="rId2"/>
          <a:srcRect t="5402" b="19598"/>
          <a:stretch/>
        </p:blipFill>
        <p:spPr>
          <a:xfrm>
            <a:off x="20" y="10"/>
            <a:ext cx="9143980" cy="6857990"/>
          </a:xfrm>
          <a:prstGeom prst="rect">
            <a:avLst/>
          </a:prstGeom>
        </p:spPr>
      </p:pic>
    </p:spTree>
    <p:extLst>
      <p:ext uri="{BB962C8B-B14F-4D97-AF65-F5344CB8AC3E}">
        <p14:creationId xmlns:p14="http://schemas.microsoft.com/office/powerpoint/2010/main" val="2312211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CA67D3B-1812-4E5E-BBE2-E59A42C4E484}"/>
              </a:ext>
            </a:extLst>
          </p:cNvPr>
          <p:cNvSpPr>
            <a:spLocks noGrp="1"/>
          </p:cNvSpPr>
          <p:nvPr>
            <p:ph idx="1"/>
          </p:nvPr>
        </p:nvSpPr>
        <p:spPr>
          <a:xfrm>
            <a:off x="349135" y="162371"/>
            <a:ext cx="8420792" cy="6546000"/>
          </a:xfrm>
        </p:spPr>
        <p:txBody>
          <a:bodyPr>
            <a:normAutofit fontScale="92500" lnSpcReduction="10000"/>
          </a:bodyPr>
          <a:lstStyle/>
          <a:p>
            <a:r>
              <a:rPr lang="en-US" dirty="0"/>
              <a:t>1066 - Edward the Confessor died</a:t>
            </a:r>
          </a:p>
          <a:p>
            <a:r>
              <a:rPr lang="en-US" dirty="0"/>
              <a:t>Harold, Earl of Wessex, immediately took the throne for himself and held it for four weeks.</a:t>
            </a:r>
          </a:p>
          <a:p>
            <a:r>
              <a:rPr lang="en-US" dirty="0"/>
              <a:t>Until William, Duke of Normandy invaded.</a:t>
            </a:r>
          </a:p>
          <a:p>
            <a:r>
              <a:rPr lang="en-US" dirty="0"/>
              <a:t>Battle of Hastings</a:t>
            </a:r>
          </a:p>
          <a:p>
            <a:r>
              <a:rPr lang="en-US" dirty="0"/>
              <a:t>When the English and Norman armies met at Hastings, their forces were evenly matched. But it was William’s invention of the stirrup that turned the tide of battle in his favor.</a:t>
            </a:r>
          </a:p>
          <a:p>
            <a:r>
              <a:rPr lang="en-US" dirty="0"/>
              <a:t>William began the battle with a barrage from his archers and then charged with his infantry.</a:t>
            </a:r>
          </a:p>
          <a:p>
            <a:r>
              <a:rPr lang="en-US" dirty="0"/>
              <a:t>When the English defenses held firm, William unveiled his secret weapon—mounted knights whose feet were secured to their horses with stirrups.</a:t>
            </a:r>
          </a:p>
          <a:p>
            <a:r>
              <a:rPr lang="en-US" dirty="0"/>
              <a:t>Duke William of Normandy became William I, king of England, better known today as William the Conqueror.</a:t>
            </a:r>
          </a:p>
        </p:txBody>
      </p:sp>
    </p:spTree>
    <p:extLst>
      <p:ext uri="{BB962C8B-B14F-4D97-AF65-F5344CB8AC3E}">
        <p14:creationId xmlns:p14="http://schemas.microsoft.com/office/powerpoint/2010/main" val="124379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28E3F7-9D98-49FF-89EE-809090F80B97}"/>
              </a:ext>
            </a:extLst>
          </p:cNvPr>
          <p:cNvSpPr>
            <a:spLocks noGrp="1"/>
          </p:cNvSpPr>
          <p:nvPr>
            <p:ph type="title"/>
          </p:nvPr>
        </p:nvSpPr>
        <p:spPr>
          <a:xfrm>
            <a:off x="349135" y="149630"/>
            <a:ext cx="8420792" cy="6578341"/>
          </a:xfrm>
        </p:spPr>
        <p:txBody>
          <a:bodyPr/>
          <a:lstStyle/>
          <a:p>
            <a:pPr algn="ctr"/>
            <a:r>
              <a:rPr lang="en-US" b="1" i="1" dirty="0"/>
              <a:t>“For our struggle is not against flesh and blood, but against the rulers, against the authorities, against the powers of this dark world and against the spiritual forces of evil in the heavenly realms” </a:t>
            </a:r>
            <a:r>
              <a:rPr lang="en-US" dirty="0"/>
              <a:t/>
            </a:r>
            <a:br>
              <a:rPr lang="en-US" dirty="0"/>
            </a:br>
            <a:r>
              <a:rPr lang="en-US" dirty="0"/>
              <a:t/>
            </a:r>
            <a:br>
              <a:rPr lang="en-US" dirty="0"/>
            </a:br>
            <a:r>
              <a:rPr lang="en-US" dirty="0"/>
              <a:t>(Ephesians 6:12).</a:t>
            </a:r>
          </a:p>
        </p:txBody>
      </p:sp>
    </p:spTree>
    <p:extLst>
      <p:ext uri="{BB962C8B-B14F-4D97-AF65-F5344CB8AC3E}">
        <p14:creationId xmlns:p14="http://schemas.microsoft.com/office/powerpoint/2010/main" val="3867806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F5296A-F418-49C6-8895-B0305B086B89}"/>
              </a:ext>
            </a:extLst>
          </p:cNvPr>
          <p:cNvSpPr>
            <a:spLocks noGrp="1"/>
          </p:cNvSpPr>
          <p:nvPr>
            <p:ph type="title"/>
          </p:nvPr>
        </p:nvSpPr>
        <p:spPr>
          <a:xfrm>
            <a:off x="349135" y="149630"/>
            <a:ext cx="8420792" cy="6544785"/>
          </a:xfrm>
        </p:spPr>
        <p:txBody>
          <a:bodyPr/>
          <a:lstStyle/>
          <a:p>
            <a:r>
              <a:rPr lang="en-US" b="1" i="1" dirty="0"/>
              <a:t>“more than conquerors” </a:t>
            </a:r>
            <a:r>
              <a:rPr lang="en-US" dirty="0"/>
              <a:t>in Christ Jesus (Romans 8:37)</a:t>
            </a:r>
          </a:p>
        </p:txBody>
      </p:sp>
    </p:spTree>
    <p:extLst>
      <p:ext uri="{BB962C8B-B14F-4D97-AF65-F5344CB8AC3E}">
        <p14:creationId xmlns:p14="http://schemas.microsoft.com/office/powerpoint/2010/main" val="52378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93B69D6-7DF7-44A4-B1A7-33FF0CDC06C6}"/>
              </a:ext>
            </a:extLst>
          </p:cNvPr>
          <p:cNvSpPr>
            <a:spLocks noGrp="1"/>
          </p:cNvSpPr>
          <p:nvPr>
            <p:ph idx="1"/>
          </p:nvPr>
        </p:nvSpPr>
        <p:spPr>
          <a:xfrm>
            <a:off x="349135" y="167781"/>
            <a:ext cx="8420792" cy="947955"/>
          </a:xfrm>
        </p:spPr>
        <p:txBody>
          <a:bodyPr/>
          <a:lstStyle/>
          <a:p>
            <a:r>
              <a:rPr lang="en-US" b="1" i="1" dirty="0"/>
              <a:t>"Therefore, there is now no condemnation for those who are in Christ Jesus."</a:t>
            </a:r>
          </a:p>
        </p:txBody>
      </p:sp>
      <p:pic>
        <p:nvPicPr>
          <p:cNvPr id="4" name="Picture 3">
            <a:extLst>
              <a:ext uri="{FF2B5EF4-FFF2-40B4-BE49-F238E27FC236}">
                <a16:creationId xmlns:a16="http://schemas.microsoft.com/office/drawing/2014/main" xmlns="" id="{D87576B4-6129-4B36-AF4F-C47FC72A36D9}"/>
              </a:ext>
            </a:extLst>
          </p:cNvPr>
          <p:cNvPicPr>
            <a:picLocks noChangeAspect="1"/>
          </p:cNvPicPr>
          <p:nvPr/>
        </p:nvPicPr>
        <p:blipFill>
          <a:blip r:embed="rId2"/>
          <a:stretch>
            <a:fillRect/>
          </a:stretch>
        </p:blipFill>
        <p:spPr>
          <a:xfrm>
            <a:off x="2439234" y="1115736"/>
            <a:ext cx="4240594" cy="5574483"/>
          </a:xfrm>
          <a:prstGeom prst="rect">
            <a:avLst/>
          </a:prstGeom>
        </p:spPr>
      </p:pic>
    </p:spTree>
    <p:extLst>
      <p:ext uri="{BB962C8B-B14F-4D97-AF65-F5344CB8AC3E}">
        <p14:creationId xmlns:p14="http://schemas.microsoft.com/office/powerpoint/2010/main" val="3321801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35E379F-F8A6-458B-BF70-56C3684E634F}"/>
              </a:ext>
            </a:extLst>
          </p:cNvPr>
          <p:cNvSpPr>
            <a:spLocks noGrp="1"/>
          </p:cNvSpPr>
          <p:nvPr>
            <p:ph idx="1"/>
          </p:nvPr>
        </p:nvSpPr>
        <p:spPr>
          <a:xfrm>
            <a:off x="349135" y="151003"/>
            <a:ext cx="8420792" cy="6557368"/>
          </a:xfrm>
        </p:spPr>
        <p:txBody>
          <a:bodyPr>
            <a:normAutofit fontScale="92500" lnSpcReduction="10000"/>
          </a:bodyPr>
          <a:lstStyle/>
          <a:p>
            <a:r>
              <a:rPr lang="en-US" u="words" dirty="0">
                <a:solidFill>
                  <a:schemeClr val="bg1"/>
                </a:solidFill>
              </a:rPr>
              <a:t>2 Corinthians 11:23-28</a:t>
            </a:r>
            <a:r>
              <a:rPr lang="en-US" dirty="0">
                <a:solidFill>
                  <a:schemeClr val="bg1"/>
                </a:solidFill>
              </a:rPr>
              <a:t> -  </a:t>
            </a:r>
            <a:r>
              <a:rPr lang="en-US" b="1" i="1" dirty="0">
                <a:solidFill>
                  <a:schemeClr val="bg1"/>
                </a:solidFill>
              </a:rPr>
              <a:t>Are they servants of Christ?—I speak as if insane—I more so; in far more labors, in far more imprisonments, beaten times without number, often in danger of death. 24 Five times I received from the Jews thirty-nine lashes. 25 Three times I was beaten with rods, once I was stoned, three times I was shipwrecked, a night and a day I have spent in the deep. 26 I have been on frequent journeys, in dangers from rivers, dangers from robbers, dangers from my countrymen, dangers from the Gentiles, dangers in the city, dangers in the wilderness, dangers on the sea, dangers among false brethren; 27 I have been in labor and hardship, through many sleepless nights, in hunger and thirst, often without food, in cold and exposure. 28 Apart from such external things, there is the daily pressure on me of concern for all the churches.</a:t>
            </a:r>
            <a:endParaRPr lang="en-US" dirty="0">
              <a:solidFill>
                <a:schemeClr val="bg1"/>
              </a:solidFill>
            </a:endParaRPr>
          </a:p>
        </p:txBody>
      </p:sp>
    </p:spTree>
    <p:extLst>
      <p:ext uri="{BB962C8B-B14F-4D97-AF65-F5344CB8AC3E}">
        <p14:creationId xmlns:p14="http://schemas.microsoft.com/office/powerpoint/2010/main" val="24157011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178</TotalTime>
  <Words>904</Words>
  <Application>Microsoft Macintosh PowerPoint</Application>
  <PresentationFormat>On-screen Show (4:3)</PresentationFormat>
  <Paragraphs>36</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“For our struggle is not against flesh and blood, but against the rulers, against the authorities, against the powers of this dark world and against the spiritual forces of evil in the heavenly realms”   (Ephesians 6:12).</vt:lpstr>
      <vt:lpstr>“more than conquerors” in Christ Jesus (Romans 8:37)</vt:lpstr>
      <vt:lpstr>PowerPoint Presentation</vt:lpstr>
      <vt:lpstr>PowerPoint Presentation</vt:lpstr>
      <vt:lpstr>PowerPoint Presentation</vt:lpstr>
      <vt:lpstr>Romans 7:22-24. - 22 I love God's law with all my heart. 23 But there is another power within me that is at war with my mind. This power makes me a slave to the sin that is still within me. 24 Oh, what a miserable person I am! Who will free me from this life that is dominated by sin and death? Holy Bible, New Living Translation  </vt:lpstr>
      <vt:lpstr>PowerPoint Presentation</vt:lpstr>
      <vt:lpstr>PowerPoint Presentation</vt:lpstr>
      <vt:lpstr>"There is no condemnation for those who are in Christ Jesus."  </vt:lpstr>
      <vt:lpstr>PowerPoint Presentation</vt:lpstr>
      <vt:lpstr>Do you remember what the word "SATAN" means in Hebrew, Aramaic, and in Greek?</vt:lpstr>
      <vt:lpstr>Proverbs 23:7 - for as he thinks within himself, so he is. </vt:lpstr>
      <vt:lpstr>"Therefore, there is now no condemnation for those who are in Christ Jesus."    Do you believe it? </vt:lpstr>
      <vt:lpstr>PowerPoint Presentation</vt:lpstr>
      <vt:lpstr>The gift of God is eternal life "in Christ Jesus."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McGough</dc:creator>
  <cp:lastModifiedBy>Colin Sipling</cp:lastModifiedBy>
  <cp:revision>21</cp:revision>
  <dcterms:created xsi:type="dcterms:W3CDTF">2018-02-11T01:07:51Z</dcterms:created>
  <dcterms:modified xsi:type="dcterms:W3CDTF">2018-02-18T09:39:14Z</dcterms:modified>
</cp:coreProperties>
</file>